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71B07-CA9F-4E0D-A710-B73F73EB403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90D7E0B-75FA-429E-B955-7007CF8418A2}">
      <dgm:prSet/>
      <dgm:spPr/>
      <dgm:t>
        <a:bodyPr/>
        <a:lstStyle/>
        <a:p>
          <a:r>
            <a:rPr lang="en-IN" b="1" i="0" dirty="0"/>
            <a:t>Substitution Method</a:t>
          </a:r>
          <a:endParaRPr lang="en-US" dirty="0"/>
        </a:p>
      </dgm:t>
    </dgm:pt>
    <dgm:pt modelId="{6B097B63-3F49-4EF6-A329-0F65C8A6A6F5}" type="parTrans" cxnId="{F243004C-B442-4343-B171-697359C516BC}">
      <dgm:prSet/>
      <dgm:spPr/>
      <dgm:t>
        <a:bodyPr/>
        <a:lstStyle/>
        <a:p>
          <a:endParaRPr lang="en-US"/>
        </a:p>
      </dgm:t>
    </dgm:pt>
    <dgm:pt modelId="{5D77C874-E5CF-4138-AFDA-E8C28F407435}" type="sibTrans" cxnId="{F243004C-B442-4343-B171-697359C516BC}">
      <dgm:prSet/>
      <dgm:spPr/>
      <dgm:t>
        <a:bodyPr/>
        <a:lstStyle/>
        <a:p>
          <a:endParaRPr lang="en-US"/>
        </a:p>
      </dgm:t>
    </dgm:pt>
    <dgm:pt modelId="{C665C4D9-954B-4D2B-BBA8-59886DFD4CEE}">
      <dgm:prSet/>
      <dgm:spPr/>
      <dgm:t>
        <a:bodyPr/>
        <a:lstStyle/>
        <a:p>
          <a:r>
            <a:rPr lang="en-IN" b="1" dirty="0"/>
            <a:t>Master Method</a:t>
          </a:r>
          <a:endParaRPr lang="en-US" dirty="0"/>
        </a:p>
      </dgm:t>
    </dgm:pt>
    <dgm:pt modelId="{455B6CEE-3671-4F8D-BC44-1D1F826C27F1}" type="parTrans" cxnId="{287B46C7-E244-4D8F-88EA-DDB1F12E7E46}">
      <dgm:prSet/>
      <dgm:spPr/>
      <dgm:t>
        <a:bodyPr/>
        <a:lstStyle/>
        <a:p>
          <a:endParaRPr lang="en-US"/>
        </a:p>
      </dgm:t>
    </dgm:pt>
    <dgm:pt modelId="{17AF3B1E-BA83-4E92-9C49-993A7C4303DA}" type="sibTrans" cxnId="{287B46C7-E244-4D8F-88EA-DDB1F12E7E46}">
      <dgm:prSet/>
      <dgm:spPr/>
      <dgm:t>
        <a:bodyPr/>
        <a:lstStyle/>
        <a:p>
          <a:endParaRPr lang="en-US"/>
        </a:p>
      </dgm:t>
    </dgm:pt>
    <dgm:pt modelId="{202F497B-5497-4FAD-818F-BF1B511987F3}">
      <dgm:prSet/>
      <dgm:spPr/>
      <dgm:t>
        <a:bodyPr/>
        <a:lstStyle/>
        <a:p>
          <a:r>
            <a:rPr lang="en-IN" b="1" dirty="0"/>
            <a:t>Type 1: </a:t>
          </a:r>
          <a:r>
            <a:rPr lang="en-IN" b="1" i="0" dirty="0"/>
            <a:t>Divide and conquer recurrence relations</a:t>
          </a:r>
          <a:endParaRPr lang="en-US" dirty="0"/>
        </a:p>
      </dgm:t>
    </dgm:pt>
    <dgm:pt modelId="{F377FF75-9E14-487A-9F06-8A92D6D5CB5C}" type="parTrans" cxnId="{97F1B676-9D9D-4E41-8792-8EBC80AA68BF}">
      <dgm:prSet/>
      <dgm:spPr/>
      <dgm:t>
        <a:bodyPr/>
        <a:lstStyle/>
        <a:p>
          <a:endParaRPr lang="en-US" dirty="0"/>
        </a:p>
      </dgm:t>
    </dgm:pt>
    <dgm:pt modelId="{E8146375-D4E5-4D9E-8972-A545391A8297}" type="sibTrans" cxnId="{97F1B676-9D9D-4E41-8792-8EBC80AA68BF}">
      <dgm:prSet/>
      <dgm:spPr/>
      <dgm:t>
        <a:bodyPr/>
        <a:lstStyle/>
        <a:p>
          <a:endParaRPr lang="en-US"/>
        </a:p>
      </dgm:t>
    </dgm:pt>
    <dgm:pt modelId="{10060CDF-7B3B-42F3-B093-1D7404F38D71}">
      <dgm:prSet/>
      <dgm:spPr/>
      <dgm:t>
        <a:bodyPr/>
        <a:lstStyle/>
        <a:p>
          <a:r>
            <a:rPr lang="en-IN" b="1" dirty="0"/>
            <a:t>Type 2: </a:t>
          </a:r>
          <a:r>
            <a:rPr lang="en-IN" b="1" i="0" dirty="0"/>
            <a:t>Linear recurrence relations</a:t>
          </a:r>
          <a:endParaRPr lang="en-US" dirty="0"/>
        </a:p>
      </dgm:t>
    </dgm:pt>
    <dgm:pt modelId="{2F59249A-F8A5-4970-9C3E-CED4446ABC90}" type="parTrans" cxnId="{FC7A2183-C9D0-4FAA-9840-E1A2DA0D3345}">
      <dgm:prSet/>
      <dgm:spPr/>
      <dgm:t>
        <a:bodyPr/>
        <a:lstStyle/>
        <a:p>
          <a:endParaRPr lang="en-US" dirty="0"/>
        </a:p>
      </dgm:t>
    </dgm:pt>
    <dgm:pt modelId="{8FA5950D-55E2-46B8-BA86-222751C1ACEF}" type="sibTrans" cxnId="{FC7A2183-C9D0-4FAA-9840-E1A2DA0D3345}">
      <dgm:prSet/>
      <dgm:spPr/>
      <dgm:t>
        <a:bodyPr/>
        <a:lstStyle/>
        <a:p>
          <a:endParaRPr lang="en-US"/>
        </a:p>
      </dgm:t>
    </dgm:pt>
    <dgm:pt modelId="{11831C8C-5E17-41B3-8E9C-330FF9864605}">
      <dgm:prSet/>
      <dgm:spPr/>
      <dgm:t>
        <a:bodyPr/>
        <a:lstStyle/>
        <a:p>
          <a:r>
            <a:rPr lang="en-IN" b="1" i="0" dirty="0"/>
            <a:t>Recurrence Tree Method</a:t>
          </a:r>
          <a:endParaRPr lang="en-US" dirty="0"/>
        </a:p>
      </dgm:t>
    </dgm:pt>
    <dgm:pt modelId="{14EB93A6-F6F5-47CD-A001-944C0C57E026}" type="parTrans" cxnId="{27B0FCD7-43F6-4E82-BA53-767944477BF8}">
      <dgm:prSet/>
      <dgm:spPr/>
      <dgm:t>
        <a:bodyPr/>
        <a:lstStyle/>
        <a:p>
          <a:endParaRPr lang="en-US"/>
        </a:p>
      </dgm:t>
    </dgm:pt>
    <dgm:pt modelId="{BA4E4EC8-F5DB-40A9-BBE5-8F6B5ED6514D}" type="sibTrans" cxnId="{27B0FCD7-43F6-4E82-BA53-767944477BF8}">
      <dgm:prSet/>
      <dgm:spPr/>
      <dgm:t>
        <a:bodyPr/>
        <a:lstStyle/>
        <a:p>
          <a:endParaRPr lang="en-US"/>
        </a:p>
      </dgm:t>
    </dgm:pt>
    <dgm:pt modelId="{B6D7D576-B121-4CF9-9EE9-EF3F8AFFA46E}" type="pres">
      <dgm:prSet presAssocID="{96771B07-CA9F-4E0D-A710-B73F73EB403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4D164BB-7FDD-40CD-ACDA-69F85414A508}" type="pres">
      <dgm:prSet presAssocID="{390D7E0B-75FA-429E-B955-7007CF8418A2}" presName="root1" presStyleCnt="0"/>
      <dgm:spPr/>
    </dgm:pt>
    <dgm:pt modelId="{1C28D655-B0CC-4CB9-92FC-7A3F47447BC0}" type="pres">
      <dgm:prSet presAssocID="{390D7E0B-75FA-429E-B955-7007CF8418A2}" presName="LevelOneTextNode" presStyleLbl="node0" presStyleIdx="0" presStyleCnt="3">
        <dgm:presLayoutVars>
          <dgm:chPref val="3"/>
        </dgm:presLayoutVars>
      </dgm:prSet>
      <dgm:spPr/>
    </dgm:pt>
    <dgm:pt modelId="{633A0D12-5F30-485A-ADB5-27FF40CCB44C}" type="pres">
      <dgm:prSet presAssocID="{390D7E0B-75FA-429E-B955-7007CF8418A2}" presName="level2hierChild" presStyleCnt="0"/>
      <dgm:spPr/>
    </dgm:pt>
    <dgm:pt modelId="{EB873D5A-4273-48F5-8F3C-3ABCB742CC61}" type="pres">
      <dgm:prSet presAssocID="{C665C4D9-954B-4D2B-BBA8-59886DFD4CEE}" presName="root1" presStyleCnt="0"/>
      <dgm:spPr/>
    </dgm:pt>
    <dgm:pt modelId="{20820489-C803-4125-BBC5-0809568C1E15}" type="pres">
      <dgm:prSet presAssocID="{C665C4D9-954B-4D2B-BBA8-59886DFD4CEE}" presName="LevelOneTextNode" presStyleLbl="node0" presStyleIdx="1" presStyleCnt="3">
        <dgm:presLayoutVars>
          <dgm:chPref val="3"/>
        </dgm:presLayoutVars>
      </dgm:prSet>
      <dgm:spPr/>
    </dgm:pt>
    <dgm:pt modelId="{2CF38FEA-BFCF-4A5C-BB2F-B74D75EA9948}" type="pres">
      <dgm:prSet presAssocID="{C665C4D9-954B-4D2B-BBA8-59886DFD4CEE}" presName="level2hierChild" presStyleCnt="0"/>
      <dgm:spPr/>
    </dgm:pt>
    <dgm:pt modelId="{B3398E58-E303-42B7-A102-C3F21BC64538}" type="pres">
      <dgm:prSet presAssocID="{F377FF75-9E14-487A-9F06-8A92D6D5CB5C}" presName="conn2-1" presStyleLbl="parChTrans1D2" presStyleIdx="0" presStyleCnt="2"/>
      <dgm:spPr/>
    </dgm:pt>
    <dgm:pt modelId="{0F24F70B-DF02-487B-A55E-B62066A7C068}" type="pres">
      <dgm:prSet presAssocID="{F377FF75-9E14-487A-9F06-8A92D6D5CB5C}" presName="connTx" presStyleLbl="parChTrans1D2" presStyleIdx="0" presStyleCnt="2"/>
      <dgm:spPr/>
    </dgm:pt>
    <dgm:pt modelId="{8FC6770E-5F8D-4116-A4F2-164E359FFCB3}" type="pres">
      <dgm:prSet presAssocID="{202F497B-5497-4FAD-818F-BF1B511987F3}" presName="root2" presStyleCnt="0"/>
      <dgm:spPr/>
    </dgm:pt>
    <dgm:pt modelId="{935A6D4D-750A-469A-8067-6DAEE132D991}" type="pres">
      <dgm:prSet presAssocID="{202F497B-5497-4FAD-818F-BF1B511987F3}" presName="LevelTwoTextNode" presStyleLbl="node2" presStyleIdx="0" presStyleCnt="2">
        <dgm:presLayoutVars>
          <dgm:chPref val="3"/>
        </dgm:presLayoutVars>
      </dgm:prSet>
      <dgm:spPr/>
    </dgm:pt>
    <dgm:pt modelId="{53AB0A48-E67E-403B-9464-BD1F428E8E03}" type="pres">
      <dgm:prSet presAssocID="{202F497B-5497-4FAD-818F-BF1B511987F3}" presName="level3hierChild" presStyleCnt="0"/>
      <dgm:spPr/>
    </dgm:pt>
    <dgm:pt modelId="{EE985EAD-998C-4070-894E-3E0B2DFE921F}" type="pres">
      <dgm:prSet presAssocID="{2F59249A-F8A5-4970-9C3E-CED4446ABC90}" presName="conn2-1" presStyleLbl="parChTrans1D2" presStyleIdx="1" presStyleCnt="2"/>
      <dgm:spPr/>
    </dgm:pt>
    <dgm:pt modelId="{0B5B3995-E226-48FA-86ED-1C70113BEF2C}" type="pres">
      <dgm:prSet presAssocID="{2F59249A-F8A5-4970-9C3E-CED4446ABC90}" presName="connTx" presStyleLbl="parChTrans1D2" presStyleIdx="1" presStyleCnt="2"/>
      <dgm:spPr/>
    </dgm:pt>
    <dgm:pt modelId="{BD8FBDB4-DA64-414C-A8D5-D4A087F6363C}" type="pres">
      <dgm:prSet presAssocID="{10060CDF-7B3B-42F3-B093-1D7404F38D71}" presName="root2" presStyleCnt="0"/>
      <dgm:spPr/>
    </dgm:pt>
    <dgm:pt modelId="{3E540FFD-16E5-4500-B26B-FC20FBF164EC}" type="pres">
      <dgm:prSet presAssocID="{10060CDF-7B3B-42F3-B093-1D7404F38D71}" presName="LevelTwoTextNode" presStyleLbl="node2" presStyleIdx="1" presStyleCnt="2">
        <dgm:presLayoutVars>
          <dgm:chPref val="3"/>
        </dgm:presLayoutVars>
      </dgm:prSet>
      <dgm:spPr/>
    </dgm:pt>
    <dgm:pt modelId="{17DC8EDB-8CC2-4FF4-81B2-FF235AAEF55F}" type="pres">
      <dgm:prSet presAssocID="{10060CDF-7B3B-42F3-B093-1D7404F38D71}" presName="level3hierChild" presStyleCnt="0"/>
      <dgm:spPr/>
    </dgm:pt>
    <dgm:pt modelId="{06E75CFD-E899-4B81-BF04-DE6D1E33C618}" type="pres">
      <dgm:prSet presAssocID="{11831C8C-5E17-41B3-8E9C-330FF9864605}" presName="root1" presStyleCnt="0"/>
      <dgm:spPr/>
    </dgm:pt>
    <dgm:pt modelId="{671444F2-1BBC-421E-9D7F-5BE39FABB07E}" type="pres">
      <dgm:prSet presAssocID="{11831C8C-5E17-41B3-8E9C-330FF9864605}" presName="LevelOneTextNode" presStyleLbl="node0" presStyleIdx="2" presStyleCnt="3">
        <dgm:presLayoutVars>
          <dgm:chPref val="3"/>
        </dgm:presLayoutVars>
      </dgm:prSet>
      <dgm:spPr/>
    </dgm:pt>
    <dgm:pt modelId="{0B6FC5E5-7BDD-4BE1-857D-C73141EBDBA5}" type="pres">
      <dgm:prSet presAssocID="{11831C8C-5E17-41B3-8E9C-330FF9864605}" presName="level2hierChild" presStyleCnt="0"/>
      <dgm:spPr/>
    </dgm:pt>
  </dgm:ptLst>
  <dgm:cxnLst>
    <dgm:cxn modelId="{9E465E1B-48CB-4187-9AED-89708FE8BCDE}" type="presOf" srcId="{2F59249A-F8A5-4970-9C3E-CED4446ABC90}" destId="{0B5B3995-E226-48FA-86ED-1C70113BEF2C}" srcOrd="1" destOrd="0" presId="urn:microsoft.com/office/officeart/2005/8/layout/hierarchy2"/>
    <dgm:cxn modelId="{88B22E26-D4C4-42EC-83B1-2A2994C32BFA}" type="presOf" srcId="{202F497B-5497-4FAD-818F-BF1B511987F3}" destId="{935A6D4D-750A-469A-8067-6DAEE132D991}" srcOrd="0" destOrd="0" presId="urn:microsoft.com/office/officeart/2005/8/layout/hierarchy2"/>
    <dgm:cxn modelId="{709F7C28-2A51-4B3F-92D5-C2A33B88322F}" type="presOf" srcId="{96771B07-CA9F-4E0D-A710-B73F73EB4034}" destId="{B6D7D576-B121-4CF9-9EE9-EF3F8AFFA46E}" srcOrd="0" destOrd="0" presId="urn:microsoft.com/office/officeart/2005/8/layout/hierarchy2"/>
    <dgm:cxn modelId="{75E4125D-2F13-4762-A8DC-4C40EE19217B}" type="presOf" srcId="{F377FF75-9E14-487A-9F06-8A92D6D5CB5C}" destId="{0F24F70B-DF02-487B-A55E-B62066A7C068}" srcOrd="1" destOrd="0" presId="urn:microsoft.com/office/officeart/2005/8/layout/hierarchy2"/>
    <dgm:cxn modelId="{F243004C-B442-4343-B171-697359C516BC}" srcId="{96771B07-CA9F-4E0D-A710-B73F73EB4034}" destId="{390D7E0B-75FA-429E-B955-7007CF8418A2}" srcOrd="0" destOrd="0" parTransId="{6B097B63-3F49-4EF6-A329-0F65C8A6A6F5}" sibTransId="{5D77C874-E5CF-4138-AFDA-E8C28F407435}"/>
    <dgm:cxn modelId="{53C81451-39EC-49EA-ACA6-1F7B11CEBC40}" type="presOf" srcId="{2F59249A-F8A5-4970-9C3E-CED4446ABC90}" destId="{EE985EAD-998C-4070-894E-3E0B2DFE921F}" srcOrd="0" destOrd="0" presId="urn:microsoft.com/office/officeart/2005/8/layout/hierarchy2"/>
    <dgm:cxn modelId="{97F1B676-9D9D-4E41-8792-8EBC80AA68BF}" srcId="{C665C4D9-954B-4D2B-BBA8-59886DFD4CEE}" destId="{202F497B-5497-4FAD-818F-BF1B511987F3}" srcOrd="0" destOrd="0" parTransId="{F377FF75-9E14-487A-9F06-8A92D6D5CB5C}" sibTransId="{E8146375-D4E5-4D9E-8972-A545391A8297}"/>
    <dgm:cxn modelId="{FC7A2183-C9D0-4FAA-9840-E1A2DA0D3345}" srcId="{C665C4D9-954B-4D2B-BBA8-59886DFD4CEE}" destId="{10060CDF-7B3B-42F3-B093-1D7404F38D71}" srcOrd="1" destOrd="0" parTransId="{2F59249A-F8A5-4970-9C3E-CED4446ABC90}" sibTransId="{8FA5950D-55E2-46B8-BA86-222751C1ACEF}"/>
    <dgm:cxn modelId="{146C0D89-B018-4FB6-B788-F6F2B5E06A10}" type="presOf" srcId="{390D7E0B-75FA-429E-B955-7007CF8418A2}" destId="{1C28D655-B0CC-4CB9-92FC-7A3F47447BC0}" srcOrd="0" destOrd="0" presId="urn:microsoft.com/office/officeart/2005/8/layout/hierarchy2"/>
    <dgm:cxn modelId="{02B121AB-AA26-4E49-9877-6B8DCA9AF4B8}" type="presOf" srcId="{10060CDF-7B3B-42F3-B093-1D7404F38D71}" destId="{3E540FFD-16E5-4500-B26B-FC20FBF164EC}" srcOrd="0" destOrd="0" presId="urn:microsoft.com/office/officeart/2005/8/layout/hierarchy2"/>
    <dgm:cxn modelId="{D61EB8BB-36B8-4521-B3AD-EF4F9F2DCBBE}" type="presOf" srcId="{F377FF75-9E14-487A-9F06-8A92D6D5CB5C}" destId="{B3398E58-E303-42B7-A102-C3F21BC64538}" srcOrd="0" destOrd="0" presId="urn:microsoft.com/office/officeart/2005/8/layout/hierarchy2"/>
    <dgm:cxn modelId="{287B46C7-E244-4D8F-88EA-DDB1F12E7E46}" srcId="{96771B07-CA9F-4E0D-A710-B73F73EB4034}" destId="{C665C4D9-954B-4D2B-BBA8-59886DFD4CEE}" srcOrd="1" destOrd="0" parTransId="{455B6CEE-3671-4F8D-BC44-1D1F826C27F1}" sibTransId="{17AF3B1E-BA83-4E92-9C49-993A7C4303DA}"/>
    <dgm:cxn modelId="{27B0FCD7-43F6-4E82-BA53-767944477BF8}" srcId="{96771B07-CA9F-4E0D-A710-B73F73EB4034}" destId="{11831C8C-5E17-41B3-8E9C-330FF9864605}" srcOrd="2" destOrd="0" parTransId="{14EB93A6-F6F5-47CD-A001-944C0C57E026}" sibTransId="{BA4E4EC8-F5DB-40A9-BBE5-8F6B5ED6514D}"/>
    <dgm:cxn modelId="{57379DDA-B67D-49C4-AE95-3D605FF9E715}" type="presOf" srcId="{C665C4D9-954B-4D2B-BBA8-59886DFD4CEE}" destId="{20820489-C803-4125-BBC5-0809568C1E15}" srcOrd="0" destOrd="0" presId="urn:microsoft.com/office/officeart/2005/8/layout/hierarchy2"/>
    <dgm:cxn modelId="{101EF8FF-850F-4421-AF51-00A58D5D38B6}" type="presOf" srcId="{11831C8C-5E17-41B3-8E9C-330FF9864605}" destId="{671444F2-1BBC-421E-9D7F-5BE39FABB07E}" srcOrd="0" destOrd="0" presId="urn:microsoft.com/office/officeart/2005/8/layout/hierarchy2"/>
    <dgm:cxn modelId="{970E5289-8C50-40BC-98AD-107401987F77}" type="presParOf" srcId="{B6D7D576-B121-4CF9-9EE9-EF3F8AFFA46E}" destId="{94D164BB-7FDD-40CD-ACDA-69F85414A508}" srcOrd="0" destOrd="0" presId="urn:microsoft.com/office/officeart/2005/8/layout/hierarchy2"/>
    <dgm:cxn modelId="{BDD89611-6B9D-4C40-ADBE-511A20B19AC4}" type="presParOf" srcId="{94D164BB-7FDD-40CD-ACDA-69F85414A508}" destId="{1C28D655-B0CC-4CB9-92FC-7A3F47447BC0}" srcOrd="0" destOrd="0" presId="urn:microsoft.com/office/officeart/2005/8/layout/hierarchy2"/>
    <dgm:cxn modelId="{9363AEB8-D136-4AEE-AD64-959D0D544649}" type="presParOf" srcId="{94D164BB-7FDD-40CD-ACDA-69F85414A508}" destId="{633A0D12-5F30-485A-ADB5-27FF40CCB44C}" srcOrd="1" destOrd="0" presId="urn:microsoft.com/office/officeart/2005/8/layout/hierarchy2"/>
    <dgm:cxn modelId="{55F49678-439D-4C99-B2E7-0734FCF3AF42}" type="presParOf" srcId="{B6D7D576-B121-4CF9-9EE9-EF3F8AFFA46E}" destId="{EB873D5A-4273-48F5-8F3C-3ABCB742CC61}" srcOrd="1" destOrd="0" presId="urn:microsoft.com/office/officeart/2005/8/layout/hierarchy2"/>
    <dgm:cxn modelId="{20E7805C-DA85-41E5-B668-789122D5A89F}" type="presParOf" srcId="{EB873D5A-4273-48F5-8F3C-3ABCB742CC61}" destId="{20820489-C803-4125-BBC5-0809568C1E15}" srcOrd="0" destOrd="0" presId="urn:microsoft.com/office/officeart/2005/8/layout/hierarchy2"/>
    <dgm:cxn modelId="{2DB200B7-281D-4C61-BE54-5A1B20B2374B}" type="presParOf" srcId="{EB873D5A-4273-48F5-8F3C-3ABCB742CC61}" destId="{2CF38FEA-BFCF-4A5C-BB2F-B74D75EA9948}" srcOrd="1" destOrd="0" presId="urn:microsoft.com/office/officeart/2005/8/layout/hierarchy2"/>
    <dgm:cxn modelId="{95174FC3-0123-4397-A174-88B18F21230D}" type="presParOf" srcId="{2CF38FEA-BFCF-4A5C-BB2F-B74D75EA9948}" destId="{B3398E58-E303-42B7-A102-C3F21BC64538}" srcOrd="0" destOrd="0" presId="urn:microsoft.com/office/officeart/2005/8/layout/hierarchy2"/>
    <dgm:cxn modelId="{8D13340D-240C-47FE-ADCE-9B2B9169205F}" type="presParOf" srcId="{B3398E58-E303-42B7-A102-C3F21BC64538}" destId="{0F24F70B-DF02-487B-A55E-B62066A7C068}" srcOrd="0" destOrd="0" presId="urn:microsoft.com/office/officeart/2005/8/layout/hierarchy2"/>
    <dgm:cxn modelId="{2468B997-C7D0-4C6A-9FC7-206F9EDA428E}" type="presParOf" srcId="{2CF38FEA-BFCF-4A5C-BB2F-B74D75EA9948}" destId="{8FC6770E-5F8D-4116-A4F2-164E359FFCB3}" srcOrd="1" destOrd="0" presId="urn:microsoft.com/office/officeart/2005/8/layout/hierarchy2"/>
    <dgm:cxn modelId="{4945F2B0-2D7A-46A8-B6F6-EB5B87B59B21}" type="presParOf" srcId="{8FC6770E-5F8D-4116-A4F2-164E359FFCB3}" destId="{935A6D4D-750A-469A-8067-6DAEE132D991}" srcOrd="0" destOrd="0" presId="urn:microsoft.com/office/officeart/2005/8/layout/hierarchy2"/>
    <dgm:cxn modelId="{80372E27-0E62-4B45-AD43-790D090DF784}" type="presParOf" srcId="{8FC6770E-5F8D-4116-A4F2-164E359FFCB3}" destId="{53AB0A48-E67E-403B-9464-BD1F428E8E03}" srcOrd="1" destOrd="0" presId="urn:microsoft.com/office/officeart/2005/8/layout/hierarchy2"/>
    <dgm:cxn modelId="{8B3DF1D8-5D99-435F-972F-470CFEC73479}" type="presParOf" srcId="{2CF38FEA-BFCF-4A5C-BB2F-B74D75EA9948}" destId="{EE985EAD-998C-4070-894E-3E0B2DFE921F}" srcOrd="2" destOrd="0" presId="urn:microsoft.com/office/officeart/2005/8/layout/hierarchy2"/>
    <dgm:cxn modelId="{CD1C73A4-1AA5-4E4A-8F41-AFD7282BBBED}" type="presParOf" srcId="{EE985EAD-998C-4070-894E-3E0B2DFE921F}" destId="{0B5B3995-E226-48FA-86ED-1C70113BEF2C}" srcOrd="0" destOrd="0" presId="urn:microsoft.com/office/officeart/2005/8/layout/hierarchy2"/>
    <dgm:cxn modelId="{D850D214-62F0-42CE-808D-4F44F4BF5DB6}" type="presParOf" srcId="{2CF38FEA-BFCF-4A5C-BB2F-B74D75EA9948}" destId="{BD8FBDB4-DA64-414C-A8D5-D4A087F6363C}" srcOrd="3" destOrd="0" presId="urn:microsoft.com/office/officeart/2005/8/layout/hierarchy2"/>
    <dgm:cxn modelId="{CEA68703-A1B8-427F-A693-01D253F72A09}" type="presParOf" srcId="{BD8FBDB4-DA64-414C-A8D5-D4A087F6363C}" destId="{3E540FFD-16E5-4500-B26B-FC20FBF164EC}" srcOrd="0" destOrd="0" presId="urn:microsoft.com/office/officeart/2005/8/layout/hierarchy2"/>
    <dgm:cxn modelId="{A716EA87-89CF-4010-9ED9-C45F634D62E2}" type="presParOf" srcId="{BD8FBDB4-DA64-414C-A8D5-D4A087F6363C}" destId="{17DC8EDB-8CC2-4FF4-81B2-FF235AAEF55F}" srcOrd="1" destOrd="0" presId="urn:microsoft.com/office/officeart/2005/8/layout/hierarchy2"/>
    <dgm:cxn modelId="{73492745-EAC2-4BD5-8B39-33A8CFCC39E8}" type="presParOf" srcId="{B6D7D576-B121-4CF9-9EE9-EF3F8AFFA46E}" destId="{06E75CFD-E899-4B81-BF04-DE6D1E33C618}" srcOrd="2" destOrd="0" presId="urn:microsoft.com/office/officeart/2005/8/layout/hierarchy2"/>
    <dgm:cxn modelId="{FC4BACCC-6715-49BE-B33B-A95398CD7778}" type="presParOf" srcId="{06E75CFD-E899-4B81-BF04-DE6D1E33C618}" destId="{671444F2-1BBC-421E-9D7F-5BE39FABB07E}" srcOrd="0" destOrd="0" presId="urn:microsoft.com/office/officeart/2005/8/layout/hierarchy2"/>
    <dgm:cxn modelId="{F40863E4-3A20-492D-A5A0-CA95A4674B3E}" type="presParOf" srcId="{06E75CFD-E899-4B81-BF04-DE6D1E33C618}" destId="{0B6FC5E5-7BDD-4BE1-857D-C73141EBDBA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289941-DF98-4C2F-A915-D4A3DE7D8136}" type="doc">
      <dgm:prSet loTypeId="urn:microsoft.com/office/officeart/2018/5/layout/CenteredIconLabelDescriptionList" loCatId="icon" qsTypeId="urn:microsoft.com/office/officeart/2005/8/quickstyle/simple5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CAE645-E183-43C9-95DF-448D541ADC8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dirty="0"/>
            <a:t>For Worst Case, Let T(n-1) ≈ T(n-2)</a:t>
          </a:r>
          <a:endParaRPr lang="en-US" dirty="0"/>
        </a:p>
      </dgm:t>
    </dgm:pt>
    <dgm:pt modelId="{F3F41957-B311-4866-BF35-C9CF74B8EBE6}" type="parTrans" cxnId="{6AEC72E0-E4F5-4625-9C6C-8CAA3F5FFA28}">
      <dgm:prSet/>
      <dgm:spPr/>
      <dgm:t>
        <a:bodyPr/>
        <a:lstStyle/>
        <a:p>
          <a:endParaRPr lang="en-US"/>
        </a:p>
      </dgm:t>
    </dgm:pt>
    <dgm:pt modelId="{4C16DADD-4D8A-47BD-8FED-046975882DD8}" type="sibTrans" cxnId="{6AEC72E0-E4F5-4625-9C6C-8CAA3F5FFA28}">
      <dgm:prSet/>
      <dgm:spPr/>
      <dgm:t>
        <a:bodyPr/>
        <a:lstStyle/>
        <a:p>
          <a:endParaRPr lang="en-US"/>
        </a:p>
      </dgm:t>
    </dgm:pt>
    <dgm:pt modelId="{B1E31063-088B-45D0-A26C-9EBA62010DE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ym typeface="Wingdings" panose="05000000000000000000" pitchFamily="2" charset="2"/>
            </a:rPr>
            <a:t></a:t>
          </a:r>
          <a:r>
            <a:rPr lang="pt-BR" dirty="0"/>
            <a:t>T(n) = 2T(n-1) + cn^0</a:t>
          </a:r>
          <a:endParaRPr lang="en-US" dirty="0"/>
        </a:p>
      </dgm:t>
    </dgm:pt>
    <dgm:pt modelId="{4C3DA0B7-3930-47E7-AD73-2D88138267FA}" type="parTrans" cxnId="{3CC625BB-5305-4B7F-A066-61CBB99815C7}">
      <dgm:prSet/>
      <dgm:spPr/>
      <dgm:t>
        <a:bodyPr/>
        <a:lstStyle/>
        <a:p>
          <a:endParaRPr lang="en-US"/>
        </a:p>
      </dgm:t>
    </dgm:pt>
    <dgm:pt modelId="{52F98EE0-55DC-41A9-BB88-C5A980859F3D}" type="sibTrans" cxnId="{3CC625BB-5305-4B7F-A066-61CBB99815C7}">
      <dgm:prSet/>
      <dgm:spPr/>
      <dgm:t>
        <a:bodyPr/>
        <a:lstStyle/>
        <a:p>
          <a:endParaRPr lang="en-US"/>
        </a:p>
      </dgm:t>
    </dgm:pt>
    <dgm:pt modelId="{55832DCB-D8E8-42FD-884E-F8A7F3AFFD7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ym typeface="Wingdings" panose="05000000000000000000" pitchFamily="2" charset="2"/>
            </a:rPr>
            <a:t></a:t>
          </a:r>
          <a:r>
            <a:rPr lang="pt-BR" dirty="0"/>
            <a:t>where,f(n) = O(1)</a:t>
          </a:r>
          <a:endParaRPr lang="en-US" dirty="0"/>
        </a:p>
      </dgm:t>
    </dgm:pt>
    <dgm:pt modelId="{E13E8E77-3FBE-4B1A-B2E3-D8551594009B}" type="parTrans" cxnId="{5E0E3480-B96B-4916-945F-E4BDFEB0089F}">
      <dgm:prSet/>
      <dgm:spPr/>
      <dgm:t>
        <a:bodyPr/>
        <a:lstStyle/>
        <a:p>
          <a:endParaRPr lang="en-US"/>
        </a:p>
      </dgm:t>
    </dgm:pt>
    <dgm:pt modelId="{20DB4AC8-7C33-4DE1-A439-AE19AB79A663}" type="sibTrans" cxnId="{5E0E3480-B96B-4916-945F-E4BDFEB0089F}">
      <dgm:prSet/>
      <dgm:spPr/>
      <dgm:t>
        <a:bodyPr/>
        <a:lstStyle/>
        <a:p>
          <a:endParaRPr lang="en-US"/>
        </a:p>
      </dgm:t>
    </dgm:pt>
    <dgm:pt modelId="{B550E616-83D3-4BEC-8725-E3D381524A2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∴ k=0, a=2, b=1;</a:t>
          </a:r>
          <a:endParaRPr lang="en-US" dirty="0"/>
        </a:p>
      </dgm:t>
    </dgm:pt>
    <dgm:pt modelId="{34AA49E2-E6FA-42FD-883C-E179AB9CEFEC}" type="parTrans" cxnId="{AB471807-847E-44CC-AD48-6483B998E925}">
      <dgm:prSet/>
      <dgm:spPr/>
      <dgm:t>
        <a:bodyPr/>
        <a:lstStyle/>
        <a:p>
          <a:endParaRPr lang="en-US"/>
        </a:p>
      </dgm:t>
    </dgm:pt>
    <dgm:pt modelId="{F5D5A3D2-B483-4537-ACF8-36ABC49DDCFC}" type="sibTrans" cxnId="{AB471807-847E-44CC-AD48-6483B998E925}">
      <dgm:prSet/>
      <dgm:spPr/>
      <dgm:t>
        <a:bodyPr/>
        <a:lstStyle/>
        <a:p>
          <a:endParaRPr lang="en-US"/>
        </a:p>
      </dgm:t>
    </dgm:pt>
    <dgm:pt modelId="{435C4A7E-6DAF-4510-A7E1-3A5892FA1C1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ym typeface="Wingdings" panose="05000000000000000000" pitchFamily="2" charset="2"/>
            </a:rPr>
            <a:t></a:t>
          </a:r>
          <a:r>
            <a:rPr lang="pt-BR" dirty="0"/>
            <a:t>T(n) = O((n^0)*2^(n/1))</a:t>
          </a:r>
          <a:endParaRPr lang="en-US" dirty="0"/>
        </a:p>
      </dgm:t>
    </dgm:pt>
    <dgm:pt modelId="{2CED28B9-684E-49B1-BDFC-2E0A38610F80}" type="parTrans" cxnId="{77136602-FD39-4610-8C36-F2CF3E87659E}">
      <dgm:prSet/>
      <dgm:spPr/>
      <dgm:t>
        <a:bodyPr/>
        <a:lstStyle/>
        <a:p>
          <a:endParaRPr lang="en-US"/>
        </a:p>
      </dgm:t>
    </dgm:pt>
    <dgm:pt modelId="{F48AC9F1-876C-4AC6-8E0B-33FB9277C34D}" type="sibTrans" cxnId="{77136602-FD39-4610-8C36-F2CF3E87659E}">
      <dgm:prSet/>
      <dgm:spPr/>
      <dgm:t>
        <a:bodyPr/>
        <a:lstStyle/>
        <a:p>
          <a:endParaRPr lang="en-US"/>
        </a:p>
      </dgm:t>
    </dgm:pt>
    <dgm:pt modelId="{B6B27E8B-ECEA-4E3B-82E6-2094765420A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ym typeface="Wingdings" panose="05000000000000000000" pitchFamily="2" charset="2"/>
            </a:rPr>
            <a:t></a:t>
          </a:r>
          <a:r>
            <a:rPr lang="pt-BR" dirty="0"/>
            <a:t>= O(2^n)</a:t>
          </a:r>
          <a:endParaRPr lang="en-US" dirty="0"/>
        </a:p>
      </dgm:t>
    </dgm:pt>
    <dgm:pt modelId="{20782F45-71A1-4AB4-B3F2-F42A6CB7E16D}" type="parTrans" cxnId="{7EF925E1-CEE3-414F-871D-65E07AF50634}">
      <dgm:prSet/>
      <dgm:spPr/>
      <dgm:t>
        <a:bodyPr/>
        <a:lstStyle/>
        <a:p>
          <a:endParaRPr lang="en-US"/>
        </a:p>
      </dgm:t>
    </dgm:pt>
    <dgm:pt modelId="{F2135082-53E7-4DFB-8AC6-E40F1A0953CC}" type="sibTrans" cxnId="{7EF925E1-CEE3-414F-871D-65E07AF50634}">
      <dgm:prSet/>
      <dgm:spPr/>
      <dgm:t>
        <a:bodyPr/>
        <a:lstStyle/>
        <a:p>
          <a:endParaRPr lang="en-US"/>
        </a:p>
      </dgm:t>
    </dgm:pt>
    <dgm:pt modelId="{3F806E0D-C3A6-4A12-8FB5-46A2A8B6D0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dirty="0"/>
            <a:t>For Best Case, Let T(n-2) ≈ T(n-1)</a:t>
          </a:r>
          <a:endParaRPr lang="en-US" dirty="0"/>
        </a:p>
      </dgm:t>
    </dgm:pt>
    <dgm:pt modelId="{5F9FC67D-960E-444F-BD1A-14025D2BC283}" type="parTrans" cxnId="{8BF32A2A-F575-4E84-993C-C7548ECA2F31}">
      <dgm:prSet/>
      <dgm:spPr/>
      <dgm:t>
        <a:bodyPr/>
        <a:lstStyle/>
        <a:p>
          <a:endParaRPr lang="en-US"/>
        </a:p>
      </dgm:t>
    </dgm:pt>
    <dgm:pt modelId="{86E4906B-5519-4501-B873-8D5F2AA5DCB7}" type="sibTrans" cxnId="{8BF32A2A-F575-4E84-993C-C7548ECA2F31}">
      <dgm:prSet/>
      <dgm:spPr/>
      <dgm:t>
        <a:bodyPr/>
        <a:lstStyle/>
        <a:p>
          <a:endParaRPr lang="en-US"/>
        </a:p>
      </dgm:t>
    </dgm:pt>
    <dgm:pt modelId="{D6AB507B-51E0-4549-826D-2735DC0E3BD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ym typeface="Wingdings" panose="05000000000000000000" pitchFamily="2" charset="2"/>
            </a:rPr>
            <a:t></a:t>
          </a:r>
          <a:r>
            <a:rPr lang="pt-BR" dirty="0"/>
            <a:t>T(n) = 2T(n-2) + cn^0</a:t>
          </a:r>
          <a:endParaRPr lang="en-US" dirty="0"/>
        </a:p>
      </dgm:t>
    </dgm:pt>
    <dgm:pt modelId="{E133DD44-7A0D-4EE9-B4A7-A569BA591A2F}" type="parTrans" cxnId="{F75FCE37-EF01-4AB4-8B95-401DB2EBB6EA}">
      <dgm:prSet/>
      <dgm:spPr/>
      <dgm:t>
        <a:bodyPr/>
        <a:lstStyle/>
        <a:p>
          <a:endParaRPr lang="en-US"/>
        </a:p>
      </dgm:t>
    </dgm:pt>
    <dgm:pt modelId="{60A97332-ED8E-4C69-B895-DF55F02961B1}" type="sibTrans" cxnId="{F75FCE37-EF01-4AB4-8B95-401DB2EBB6EA}">
      <dgm:prSet/>
      <dgm:spPr/>
      <dgm:t>
        <a:bodyPr/>
        <a:lstStyle/>
        <a:p>
          <a:endParaRPr lang="en-US"/>
        </a:p>
      </dgm:t>
    </dgm:pt>
    <dgm:pt modelId="{1F7F352C-2CCC-4A20-8BDF-879F7102BDB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ym typeface="Wingdings" panose="05000000000000000000" pitchFamily="2" charset="2"/>
            </a:rPr>
            <a:t></a:t>
          </a:r>
          <a:r>
            <a:rPr lang="pt-BR" dirty="0"/>
            <a:t>where,f(n) = O(1)</a:t>
          </a:r>
          <a:endParaRPr lang="en-US" dirty="0"/>
        </a:p>
      </dgm:t>
    </dgm:pt>
    <dgm:pt modelId="{9FC4E876-F786-4B2C-A081-3BD8E994F4DB}" type="parTrans" cxnId="{4871D207-F5BE-40C7-B0A8-A914D848B9E9}">
      <dgm:prSet/>
      <dgm:spPr/>
      <dgm:t>
        <a:bodyPr/>
        <a:lstStyle/>
        <a:p>
          <a:endParaRPr lang="en-US"/>
        </a:p>
      </dgm:t>
    </dgm:pt>
    <dgm:pt modelId="{A4B7F8D9-7964-40D9-BC29-AAB33655C16E}" type="sibTrans" cxnId="{4871D207-F5BE-40C7-B0A8-A914D848B9E9}">
      <dgm:prSet/>
      <dgm:spPr/>
      <dgm:t>
        <a:bodyPr/>
        <a:lstStyle/>
        <a:p>
          <a:endParaRPr lang="en-US"/>
        </a:p>
      </dgm:t>
    </dgm:pt>
    <dgm:pt modelId="{F8A8D66E-693F-4837-944B-E89C03950DA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∴ k=0, a=2, b=2;</a:t>
          </a:r>
          <a:endParaRPr lang="en-US" dirty="0"/>
        </a:p>
      </dgm:t>
    </dgm:pt>
    <dgm:pt modelId="{4692FBDA-289D-47CE-BA3E-78732B10F937}" type="parTrans" cxnId="{D17B7E72-043B-4BE6-AC9D-AE0535993034}">
      <dgm:prSet/>
      <dgm:spPr/>
      <dgm:t>
        <a:bodyPr/>
        <a:lstStyle/>
        <a:p>
          <a:endParaRPr lang="en-US"/>
        </a:p>
      </dgm:t>
    </dgm:pt>
    <dgm:pt modelId="{F5ED9B35-DB31-4787-9F39-EC80EF3BF2B2}" type="sibTrans" cxnId="{D17B7E72-043B-4BE6-AC9D-AE0535993034}">
      <dgm:prSet/>
      <dgm:spPr/>
      <dgm:t>
        <a:bodyPr/>
        <a:lstStyle/>
        <a:p>
          <a:endParaRPr lang="en-US"/>
        </a:p>
      </dgm:t>
    </dgm:pt>
    <dgm:pt modelId="{2013468B-B4AA-47FD-A8CB-2B2AFC8D0A1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dirty="0">
              <a:sym typeface="Wingdings" panose="05000000000000000000" pitchFamily="2" charset="2"/>
            </a:rPr>
            <a:t></a:t>
          </a:r>
          <a:r>
            <a:rPr lang="pt-BR" b="0" i="0" dirty="0"/>
            <a:t>T(n) = O(n</a:t>
          </a:r>
          <a:r>
            <a:rPr lang="pt-BR" b="0" i="0" baseline="30000" dirty="0"/>
            <a:t>0</a:t>
          </a:r>
          <a:r>
            <a:rPr lang="pt-BR" b="0" i="0" dirty="0"/>
            <a:t>2</a:t>
          </a:r>
          <a:r>
            <a:rPr lang="pt-BR" b="0" i="0" baseline="30000" dirty="0"/>
            <a:t>n/2</a:t>
          </a:r>
          <a:r>
            <a:rPr lang="pt-BR" b="0" i="0" dirty="0"/>
            <a:t>)</a:t>
          </a:r>
          <a:br>
            <a:rPr lang="pt-BR" b="0" i="0" dirty="0"/>
          </a:br>
          <a:r>
            <a:rPr lang="pt-BR" b="0" i="0" dirty="0"/>
            <a:t>= O(2</a:t>
          </a:r>
          <a:r>
            <a:rPr lang="pt-BR" b="0" i="0" baseline="30000" dirty="0"/>
            <a:t>n/2</a:t>
          </a:r>
          <a:r>
            <a:rPr lang="pt-BR" b="0" i="0" dirty="0"/>
            <a:t>)</a:t>
          </a:r>
          <a:br>
            <a:rPr lang="pt-BR" dirty="0"/>
          </a:br>
          <a:endParaRPr lang="en-US" dirty="0"/>
        </a:p>
      </dgm:t>
    </dgm:pt>
    <dgm:pt modelId="{00E77DD8-2D97-464C-9A09-D8E8814AC3A8}" type="parTrans" cxnId="{B0B7E4DF-51B3-464B-991B-533F3642E4BF}">
      <dgm:prSet/>
      <dgm:spPr/>
      <dgm:t>
        <a:bodyPr/>
        <a:lstStyle/>
        <a:p>
          <a:endParaRPr lang="en-US"/>
        </a:p>
      </dgm:t>
    </dgm:pt>
    <dgm:pt modelId="{A5314229-A62D-4C25-BC75-2F5467EDB49E}" type="sibTrans" cxnId="{B0B7E4DF-51B3-464B-991B-533F3642E4BF}">
      <dgm:prSet/>
      <dgm:spPr/>
      <dgm:t>
        <a:bodyPr/>
        <a:lstStyle/>
        <a:p>
          <a:endParaRPr lang="en-US"/>
        </a:p>
      </dgm:t>
    </dgm:pt>
    <dgm:pt modelId="{2ACC43A0-A2D4-48E1-827F-F672C0833088}" type="pres">
      <dgm:prSet presAssocID="{09289941-DF98-4C2F-A915-D4A3DE7D8136}" presName="root" presStyleCnt="0">
        <dgm:presLayoutVars>
          <dgm:dir/>
          <dgm:resizeHandles val="exact"/>
        </dgm:presLayoutVars>
      </dgm:prSet>
      <dgm:spPr/>
    </dgm:pt>
    <dgm:pt modelId="{65110ABE-6E9C-4337-B06A-5E10117367E9}" type="pres">
      <dgm:prSet presAssocID="{89CAE645-E183-43C9-95DF-448D541ADC82}" presName="compNode" presStyleCnt="0"/>
      <dgm:spPr/>
    </dgm:pt>
    <dgm:pt modelId="{8A46D2C3-F063-45F3-A0E6-95AAE4AC2185}" type="pres">
      <dgm:prSet presAssocID="{89CAE645-E183-43C9-95DF-448D541ADC8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inity"/>
        </a:ext>
      </dgm:extLst>
    </dgm:pt>
    <dgm:pt modelId="{2026800F-4382-4AB6-B174-9836EC7AFB65}" type="pres">
      <dgm:prSet presAssocID="{89CAE645-E183-43C9-95DF-448D541ADC82}" presName="iconSpace" presStyleCnt="0"/>
      <dgm:spPr/>
    </dgm:pt>
    <dgm:pt modelId="{5FCD09C9-21E1-4A74-882F-67B3F6457EDD}" type="pres">
      <dgm:prSet presAssocID="{89CAE645-E183-43C9-95DF-448D541ADC82}" presName="parTx" presStyleLbl="revTx" presStyleIdx="0" presStyleCnt="4">
        <dgm:presLayoutVars>
          <dgm:chMax val="0"/>
          <dgm:chPref val="0"/>
        </dgm:presLayoutVars>
      </dgm:prSet>
      <dgm:spPr/>
    </dgm:pt>
    <dgm:pt modelId="{AC8D6262-BCE5-4E6E-A0B6-E497138CA51A}" type="pres">
      <dgm:prSet presAssocID="{89CAE645-E183-43C9-95DF-448D541ADC82}" presName="txSpace" presStyleCnt="0"/>
      <dgm:spPr/>
    </dgm:pt>
    <dgm:pt modelId="{FCC157D4-6940-407A-BE6C-E35067D7093A}" type="pres">
      <dgm:prSet presAssocID="{89CAE645-E183-43C9-95DF-448D541ADC82}" presName="desTx" presStyleLbl="revTx" presStyleIdx="1" presStyleCnt="4">
        <dgm:presLayoutVars/>
      </dgm:prSet>
      <dgm:spPr/>
    </dgm:pt>
    <dgm:pt modelId="{AD69B4BE-43D4-408D-9C95-C77738DC7421}" type="pres">
      <dgm:prSet presAssocID="{4C16DADD-4D8A-47BD-8FED-046975882DD8}" presName="sibTrans" presStyleCnt="0"/>
      <dgm:spPr/>
    </dgm:pt>
    <dgm:pt modelId="{A8AC71F6-9F19-487C-AB53-103967EA404A}" type="pres">
      <dgm:prSet presAssocID="{3F806E0D-C3A6-4A12-8FB5-46A2A8B6D031}" presName="compNode" presStyleCnt="0"/>
      <dgm:spPr/>
    </dgm:pt>
    <dgm:pt modelId="{18186955-B5FA-44F7-A44D-A0982C2102E8}" type="pres">
      <dgm:prSet presAssocID="{3F806E0D-C3A6-4A12-8FB5-46A2A8B6D0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e"/>
        </a:ext>
      </dgm:extLst>
    </dgm:pt>
    <dgm:pt modelId="{027EFAE5-264B-4040-BB1A-66811C13E546}" type="pres">
      <dgm:prSet presAssocID="{3F806E0D-C3A6-4A12-8FB5-46A2A8B6D031}" presName="iconSpace" presStyleCnt="0"/>
      <dgm:spPr/>
    </dgm:pt>
    <dgm:pt modelId="{81C083D9-727F-4D6D-A84B-BC66B6B27CE1}" type="pres">
      <dgm:prSet presAssocID="{3F806E0D-C3A6-4A12-8FB5-46A2A8B6D031}" presName="parTx" presStyleLbl="revTx" presStyleIdx="2" presStyleCnt="4">
        <dgm:presLayoutVars>
          <dgm:chMax val="0"/>
          <dgm:chPref val="0"/>
        </dgm:presLayoutVars>
      </dgm:prSet>
      <dgm:spPr/>
    </dgm:pt>
    <dgm:pt modelId="{554CF5BF-9A52-4580-9A79-3C573911515E}" type="pres">
      <dgm:prSet presAssocID="{3F806E0D-C3A6-4A12-8FB5-46A2A8B6D031}" presName="txSpace" presStyleCnt="0"/>
      <dgm:spPr/>
    </dgm:pt>
    <dgm:pt modelId="{E5F52326-E121-4384-8DC7-21C76EDB2828}" type="pres">
      <dgm:prSet presAssocID="{3F806E0D-C3A6-4A12-8FB5-46A2A8B6D031}" presName="desTx" presStyleLbl="revTx" presStyleIdx="3" presStyleCnt="4">
        <dgm:presLayoutVars/>
      </dgm:prSet>
      <dgm:spPr/>
    </dgm:pt>
  </dgm:ptLst>
  <dgm:cxnLst>
    <dgm:cxn modelId="{77136602-FD39-4610-8C36-F2CF3E87659E}" srcId="{89CAE645-E183-43C9-95DF-448D541ADC82}" destId="{435C4A7E-6DAF-4510-A7E1-3A5892FA1C15}" srcOrd="3" destOrd="0" parTransId="{2CED28B9-684E-49B1-BDFC-2E0A38610F80}" sibTransId="{F48AC9F1-876C-4AC6-8E0B-33FB9277C34D}"/>
    <dgm:cxn modelId="{0B11C202-6092-4ACF-83A3-D9E7D8691451}" type="presOf" srcId="{2013468B-B4AA-47FD-A8CB-2B2AFC8D0A16}" destId="{E5F52326-E121-4384-8DC7-21C76EDB2828}" srcOrd="0" destOrd="3" presId="urn:microsoft.com/office/officeart/2018/5/layout/CenteredIconLabelDescriptionList"/>
    <dgm:cxn modelId="{AB471807-847E-44CC-AD48-6483B998E925}" srcId="{89CAE645-E183-43C9-95DF-448D541ADC82}" destId="{B550E616-83D3-4BEC-8725-E3D381524A20}" srcOrd="2" destOrd="0" parTransId="{34AA49E2-E6FA-42FD-883C-E179AB9CEFEC}" sibTransId="{F5D5A3D2-B483-4537-ACF8-36ABC49DDCFC}"/>
    <dgm:cxn modelId="{4871D207-F5BE-40C7-B0A8-A914D848B9E9}" srcId="{3F806E0D-C3A6-4A12-8FB5-46A2A8B6D031}" destId="{1F7F352C-2CCC-4A20-8BDF-879F7102BDB9}" srcOrd="1" destOrd="0" parTransId="{9FC4E876-F786-4B2C-A081-3BD8E994F4DB}" sibTransId="{A4B7F8D9-7964-40D9-BC29-AAB33655C16E}"/>
    <dgm:cxn modelId="{328A5614-903D-42AB-BB58-37FA8D277947}" type="presOf" srcId="{3F806E0D-C3A6-4A12-8FB5-46A2A8B6D031}" destId="{81C083D9-727F-4D6D-A84B-BC66B6B27CE1}" srcOrd="0" destOrd="0" presId="urn:microsoft.com/office/officeart/2018/5/layout/CenteredIconLabelDescriptionList"/>
    <dgm:cxn modelId="{DAB9B921-0E83-49B3-8593-E1A51C1D8DEA}" type="presOf" srcId="{435C4A7E-6DAF-4510-A7E1-3A5892FA1C15}" destId="{FCC157D4-6940-407A-BE6C-E35067D7093A}" srcOrd="0" destOrd="3" presId="urn:microsoft.com/office/officeart/2018/5/layout/CenteredIconLabelDescriptionList"/>
    <dgm:cxn modelId="{8BF32A2A-F575-4E84-993C-C7548ECA2F31}" srcId="{09289941-DF98-4C2F-A915-D4A3DE7D8136}" destId="{3F806E0D-C3A6-4A12-8FB5-46A2A8B6D031}" srcOrd="1" destOrd="0" parTransId="{5F9FC67D-960E-444F-BD1A-14025D2BC283}" sibTransId="{86E4906B-5519-4501-B873-8D5F2AA5DCB7}"/>
    <dgm:cxn modelId="{7EB1D432-D9B7-4901-A087-FCDBA7208E6E}" type="presOf" srcId="{B6B27E8B-ECEA-4E3B-82E6-2094765420A3}" destId="{FCC157D4-6940-407A-BE6C-E35067D7093A}" srcOrd="0" destOrd="4" presId="urn:microsoft.com/office/officeart/2018/5/layout/CenteredIconLabelDescriptionList"/>
    <dgm:cxn modelId="{F75FCE37-EF01-4AB4-8B95-401DB2EBB6EA}" srcId="{3F806E0D-C3A6-4A12-8FB5-46A2A8B6D031}" destId="{D6AB507B-51E0-4549-826D-2735DC0E3BDB}" srcOrd="0" destOrd="0" parTransId="{E133DD44-7A0D-4EE9-B4A7-A569BA591A2F}" sibTransId="{60A97332-ED8E-4C69-B895-DF55F02961B1}"/>
    <dgm:cxn modelId="{D17B7E72-043B-4BE6-AC9D-AE0535993034}" srcId="{3F806E0D-C3A6-4A12-8FB5-46A2A8B6D031}" destId="{F8A8D66E-693F-4837-944B-E89C03950DA6}" srcOrd="2" destOrd="0" parTransId="{4692FBDA-289D-47CE-BA3E-78732B10F937}" sibTransId="{F5ED9B35-DB31-4787-9F39-EC80EF3BF2B2}"/>
    <dgm:cxn modelId="{5E0E3480-B96B-4916-945F-E4BDFEB0089F}" srcId="{89CAE645-E183-43C9-95DF-448D541ADC82}" destId="{55832DCB-D8E8-42FD-884E-F8A7F3AFFD77}" srcOrd="1" destOrd="0" parTransId="{E13E8E77-3FBE-4B1A-B2E3-D8551594009B}" sibTransId="{20DB4AC8-7C33-4DE1-A439-AE19AB79A663}"/>
    <dgm:cxn modelId="{83A17781-9257-4B69-A3FB-1B34C2018D0D}" type="presOf" srcId="{1F7F352C-2CCC-4A20-8BDF-879F7102BDB9}" destId="{E5F52326-E121-4384-8DC7-21C76EDB2828}" srcOrd="0" destOrd="1" presId="urn:microsoft.com/office/officeart/2018/5/layout/CenteredIconLabelDescriptionList"/>
    <dgm:cxn modelId="{F1DDD492-6589-4FEF-A6AA-BB3F7561DD86}" type="presOf" srcId="{F8A8D66E-693F-4837-944B-E89C03950DA6}" destId="{E5F52326-E121-4384-8DC7-21C76EDB2828}" srcOrd="0" destOrd="2" presId="urn:microsoft.com/office/officeart/2018/5/layout/CenteredIconLabelDescriptionList"/>
    <dgm:cxn modelId="{3BC877A1-A881-4DDF-AA30-628949B64377}" type="presOf" srcId="{55832DCB-D8E8-42FD-884E-F8A7F3AFFD77}" destId="{FCC157D4-6940-407A-BE6C-E35067D7093A}" srcOrd="0" destOrd="1" presId="urn:microsoft.com/office/officeart/2018/5/layout/CenteredIconLabelDescriptionList"/>
    <dgm:cxn modelId="{C5A2E6A4-D832-49E6-B2E5-A12D22623E6C}" type="presOf" srcId="{B550E616-83D3-4BEC-8725-E3D381524A20}" destId="{FCC157D4-6940-407A-BE6C-E35067D7093A}" srcOrd="0" destOrd="2" presId="urn:microsoft.com/office/officeart/2018/5/layout/CenteredIconLabelDescriptionList"/>
    <dgm:cxn modelId="{3CC625BB-5305-4B7F-A066-61CBB99815C7}" srcId="{89CAE645-E183-43C9-95DF-448D541ADC82}" destId="{B1E31063-088B-45D0-A26C-9EBA62010DEB}" srcOrd="0" destOrd="0" parTransId="{4C3DA0B7-3930-47E7-AD73-2D88138267FA}" sibTransId="{52F98EE0-55DC-41A9-BB88-C5A980859F3D}"/>
    <dgm:cxn modelId="{C15130C9-69E2-486E-B1AF-49184E432312}" type="presOf" srcId="{89CAE645-E183-43C9-95DF-448D541ADC82}" destId="{5FCD09C9-21E1-4A74-882F-67B3F6457EDD}" srcOrd="0" destOrd="0" presId="urn:microsoft.com/office/officeart/2018/5/layout/CenteredIconLabelDescriptionList"/>
    <dgm:cxn modelId="{03211ED9-CF0A-4BAE-BE3B-52D9CFEE4BE1}" type="presOf" srcId="{D6AB507B-51E0-4549-826D-2735DC0E3BDB}" destId="{E5F52326-E121-4384-8DC7-21C76EDB2828}" srcOrd="0" destOrd="0" presId="urn:microsoft.com/office/officeart/2018/5/layout/CenteredIconLabelDescriptionList"/>
    <dgm:cxn modelId="{B0B7E4DF-51B3-464B-991B-533F3642E4BF}" srcId="{3F806E0D-C3A6-4A12-8FB5-46A2A8B6D031}" destId="{2013468B-B4AA-47FD-A8CB-2B2AFC8D0A16}" srcOrd="3" destOrd="0" parTransId="{00E77DD8-2D97-464C-9A09-D8E8814AC3A8}" sibTransId="{A5314229-A62D-4C25-BC75-2F5467EDB49E}"/>
    <dgm:cxn modelId="{6AEC72E0-E4F5-4625-9C6C-8CAA3F5FFA28}" srcId="{09289941-DF98-4C2F-A915-D4A3DE7D8136}" destId="{89CAE645-E183-43C9-95DF-448D541ADC82}" srcOrd="0" destOrd="0" parTransId="{F3F41957-B311-4866-BF35-C9CF74B8EBE6}" sibTransId="{4C16DADD-4D8A-47BD-8FED-046975882DD8}"/>
    <dgm:cxn modelId="{E40688E0-E5DC-48A8-957C-5557AFD7FA7A}" type="presOf" srcId="{B1E31063-088B-45D0-A26C-9EBA62010DEB}" destId="{FCC157D4-6940-407A-BE6C-E35067D7093A}" srcOrd="0" destOrd="0" presId="urn:microsoft.com/office/officeart/2018/5/layout/CenteredIconLabelDescriptionList"/>
    <dgm:cxn modelId="{7EF925E1-CEE3-414F-871D-65E07AF50634}" srcId="{89CAE645-E183-43C9-95DF-448D541ADC82}" destId="{B6B27E8B-ECEA-4E3B-82E6-2094765420A3}" srcOrd="4" destOrd="0" parTransId="{20782F45-71A1-4AB4-B3F2-F42A6CB7E16D}" sibTransId="{F2135082-53E7-4DFB-8AC6-E40F1A0953CC}"/>
    <dgm:cxn modelId="{415B35ED-B38D-462C-8118-07AC9173CCA5}" type="presOf" srcId="{09289941-DF98-4C2F-A915-D4A3DE7D8136}" destId="{2ACC43A0-A2D4-48E1-827F-F672C0833088}" srcOrd="0" destOrd="0" presId="urn:microsoft.com/office/officeart/2018/5/layout/CenteredIconLabelDescriptionList"/>
    <dgm:cxn modelId="{7189718C-ECE7-4E9F-85D3-66D035A1FA5D}" type="presParOf" srcId="{2ACC43A0-A2D4-48E1-827F-F672C0833088}" destId="{65110ABE-6E9C-4337-B06A-5E10117367E9}" srcOrd="0" destOrd="0" presId="urn:microsoft.com/office/officeart/2018/5/layout/CenteredIconLabelDescriptionList"/>
    <dgm:cxn modelId="{320078FC-8EB4-43EB-924F-0E392967613F}" type="presParOf" srcId="{65110ABE-6E9C-4337-B06A-5E10117367E9}" destId="{8A46D2C3-F063-45F3-A0E6-95AAE4AC2185}" srcOrd="0" destOrd="0" presId="urn:microsoft.com/office/officeart/2018/5/layout/CenteredIconLabelDescriptionList"/>
    <dgm:cxn modelId="{5295884D-82B8-4DB4-BB43-BD512B867932}" type="presParOf" srcId="{65110ABE-6E9C-4337-B06A-5E10117367E9}" destId="{2026800F-4382-4AB6-B174-9836EC7AFB65}" srcOrd="1" destOrd="0" presId="urn:microsoft.com/office/officeart/2018/5/layout/CenteredIconLabelDescriptionList"/>
    <dgm:cxn modelId="{E24BBEE9-3102-4693-AC6A-0D456FF8E503}" type="presParOf" srcId="{65110ABE-6E9C-4337-B06A-5E10117367E9}" destId="{5FCD09C9-21E1-4A74-882F-67B3F6457EDD}" srcOrd="2" destOrd="0" presId="urn:microsoft.com/office/officeart/2018/5/layout/CenteredIconLabelDescriptionList"/>
    <dgm:cxn modelId="{452A429F-2BC1-442A-B3A0-1832A549005D}" type="presParOf" srcId="{65110ABE-6E9C-4337-B06A-5E10117367E9}" destId="{AC8D6262-BCE5-4E6E-A0B6-E497138CA51A}" srcOrd="3" destOrd="0" presId="urn:microsoft.com/office/officeart/2018/5/layout/CenteredIconLabelDescriptionList"/>
    <dgm:cxn modelId="{9DFD186C-30CD-4234-BC3B-DAF65945E6E1}" type="presParOf" srcId="{65110ABE-6E9C-4337-B06A-5E10117367E9}" destId="{FCC157D4-6940-407A-BE6C-E35067D7093A}" srcOrd="4" destOrd="0" presId="urn:microsoft.com/office/officeart/2018/5/layout/CenteredIconLabelDescriptionList"/>
    <dgm:cxn modelId="{66A8FAD0-C503-439D-B48B-8A38AFC089AF}" type="presParOf" srcId="{2ACC43A0-A2D4-48E1-827F-F672C0833088}" destId="{AD69B4BE-43D4-408D-9C95-C77738DC7421}" srcOrd="1" destOrd="0" presId="urn:microsoft.com/office/officeart/2018/5/layout/CenteredIconLabelDescriptionList"/>
    <dgm:cxn modelId="{BB142C1B-E827-47EC-B077-D90E467DBE7E}" type="presParOf" srcId="{2ACC43A0-A2D4-48E1-827F-F672C0833088}" destId="{A8AC71F6-9F19-487C-AB53-103967EA404A}" srcOrd="2" destOrd="0" presId="urn:microsoft.com/office/officeart/2018/5/layout/CenteredIconLabelDescriptionList"/>
    <dgm:cxn modelId="{AC752719-0ACA-4F9A-B97F-DB5AA451B63B}" type="presParOf" srcId="{A8AC71F6-9F19-487C-AB53-103967EA404A}" destId="{18186955-B5FA-44F7-A44D-A0982C2102E8}" srcOrd="0" destOrd="0" presId="urn:microsoft.com/office/officeart/2018/5/layout/CenteredIconLabelDescriptionList"/>
    <dgm:cxn modelId="{00128544-48DD-4BCD-A918-8FC8929AA26F}" type="presParOf" srcId="{A8AC71F6-9F19-487C-AB53-103967EA404A}" destId="{027EFAE5-264B-4040-BB1A-66811C13E546}" srcOrd="1" destOrd="0" presId="urn:microsoft.com/office/officeart/2018/5/layout/CenteredIconLabelDescriptionList"/>
    <dgm:cxn modelId="{8AD06F81-B1D5-4437-8544-2FA1D2FE1060}" type="presParOf" srcId="{A8AC71F6-9F19-487C-AB53-103967EA404A}" destId="{81C083D9-727F-4D6D-A84B-BC66B6B27CE1}" srcOrd="2" destOrd="0" presId="urn:microsoft.com/office/officeart/2018/5/layout/CenteredIconLabelDescriptionList"/>
    <dgm:cxn modelId="{0BE44EFF-67C3-42E2-8897-BC8BC39AC042}" type="presParOf" srcId="{A8AC71F6-9F19-487C-AB53-103967EA404A}" destId="{554CF5BF-9A52-4580-9A79-3C573911515E}" srcOrd="3" destOrd="0" presId="urn:microsoft.com/office/officeart/2018/5/layout/CenteredIconLabelDescriptionList"/>
    <dgm:cxn modelId="{23B1F275-463C-4516-87C5-0959220B4642}" type="presParOf" srcId="{A8AC71F6-9F19-487C-AB53-103967EA404A}" destId="{E5F52326-E121-4384-8DC7-21C76EDB282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CD17CE-E09D-4524-AF69-7496B6C1B2E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E8AC0A-BD59-419D-AE93-3908396B468A}">
      <dgm:prSet/>
      <dgm:spPr/>
      <dgm:t>
        <a:bodyPr/>
        <a:lstStyle/>
        <a:p>
          <a:r>
            <a:rPr lang="pt-BR" dirty="0"/>
            <a:t>Sol:a=3, b=1, f(n)=0 so k=0;</a:t>
          </a:r>
          <a:endParaRPr lang="en-US" dirty="0"/>
        </a:p>
      </dgm:t>
    </dgm:pt>
    <dgm:pt modelId="{C666D020-98E7-4724-A92D-5315F42618B1}" type="parTrans" cxnId="{83E07C80-C597-45BA-9B25-3F93F0410C18}">
      <dgm:prSet/>
      <dgm:spPr/>
      <dgm:t>
        <a:bodyPr/>
        <a:lstStyle/>
        <a:p>
          <a:endParaRPr lang="en-US"/>
        </a:p>
      </dgm:t>
    </dgm:pt>
    <dgm:pt modelId="{542B9F69-A7E5-4235-B636-DD7441C02457}" type="sibTrans" cxnId="{83E07C80-C597-45BA-9B25-3F93F0410C18}">
      <dgm:prSet/>
      <dgm:spPr/>
      <dgm:t>
        <a:bodyPr/>
        <a:lstStyle/>
        <a:p>
          <a:endParaRPr lang="en-US"/>
        </a:p>
      </dgm:t>
    </dgm:pt>
    <dgm:pt modelId="{F7432B0B-7FFC-4256-8460-AD27C936E5CF}">
      <dgm:prSet/>
      <dgm:spPr/>
      <dgm:t>
        <a:bodyPr/>
        <a:lstStyle/>
        <a:p>
          <a:r>
            <a:rPr lang="pt-BR"/>
            <a:t>Since a&gt;0, T(n) = O(nkan/b)</a:t>
          </a:r>
          <a:endParaRPr lang="en-US"/>
        </a:p>
      </dgm:t>
    </dgm:pt>
    <dgm:pt modelId="{42F018D2-158A-49DD-AC7A-68A8963A6818}" type="parTrans" cxnId="{A7058945-7975-4D0B-BE07-1B699EB211A9}">
      <dgm:prSet/>
      <dgm:spPr/>
      <dgm:t>
        <a:bodyPr/>
        <a:lstStyle/>
        <a:p>
          <a:endParaRPr lang="en-US"/>
        </a:p>
      </dgm:t>
    </dgm:pt>
    <dgm:pt modelId="{F07F1FC5-1B29-4F57-812D-5E34F1BD0D84}" type="sibTrans" cxnId="{A7058945-7975-4D0B-BE07-1B699EB211A9}">
      <dgm:prSet/>
      <dgm:spPr/>
      <dgm:t>
        <a:bodyPr/>
        <a:lstStyle/>
        <a:p>
          <a:endParaRPr lang="en-US"/>
        </a:p>
      </dgm:t>
    </dgm:pt>
    <dgm:pt modelId="{8898A1B1-CB13-4134-99F4-1A0DDBDDF277}">
      <dgm:prSet/>
      <dgm:spPr/>
      <dgm:t>
        <a:bodyPr/>
        <a:lstStyle/>
        <a:p>
          <a:r>
            <a:rPr lang="pt-BR" dirty="0"/>
            <a:t>T(n)= O((n^0)*3^(n/1))</a:t>
          </a:r>
          <a:endParaRPr lang="en-US" dirty="0"/>
        </a:p>
      </dgm:t>
    </dgm:pt>
    <dgm:pt modelId="{49BD7571-9115-409E-B7E9-A7C3FC49E41B}" type="parTrans" cxnId="{EE1512DA-BE13-4891-80E7-FE1F959D1AA5}">
      <dgm:prSet/>
      <dgm:spPr/>
      <dgm:t>
        <a:bodyPr/>
        <a:lstStyle/>
        <a:p>
          <a:endParaRPr lang="en-US"/>
        </a:p>
      </dgm:t>
    </dgm:pt>
    <dgm:pt modelId="{E4F73D55-11B5-4C0C-80D7-FD96449D12E6}" type="sibTrans" cxnId="{EE1512DA-BE13-4891-80E7-FE1F959D1AA5}">
      <dgm:prSet/>
      <dgm:spPr/>
      <dgm:t>
        <a:bodyPr/>
        <a:lstStyle/>
        <a:p>
          <a:endParaRPr lang="en-US"/>
        </a:p>
      </dgm:t>
    </dgm:pt>
    <dgm:pt modelId="{F3B7062E-98DF-491E-BB18-6B434DD8C816}">
      <dgm:prSet/>
      <dgm:spPr/>
      <dgm:t>
        <a:bodyPr/>
        <a:lstStyle/>
        <a:p>
          <a:r>
            <a:rPr lang="pt-BR" dirty="0"/>
            <a:t>T(n)= 3^n</a:t>
          </a:r>
          <a:endParaRPr lang="en-US" dirty="0"/>
        </a:p>
      </dgm:t>
    </dgm:pt>
    <dgm:pt modelId="{374A658C-69C3-48F4-958C-B0A304A607F8}" type="parTrans" cxnId="{62664368-AAB7-420F-81DF-70CC7E8E8082}">
      <dgm:prSet/>
      <dgm:spPr/>
      <dgm:t>
        <a:bodyPr/>
        <a:lstStyle/>
        <a:p>
          <a:endParaRPr lang="en-US"/>
        </a:p>
      </dgm:t>
    </dgm:pt>
    <dgm:pt modelId="{6B040080-FD39-4F56-BA65-A9CC1EBD1827}" type="sibTrans" cxnId="{62664368-AAB7-420F-81DF-70CC7E8E8082}">
      <dgm:prSet/>
      <dgm:spPr/>
      <dgm:t>
        <a:bodyPr/>
        <a:lstStyle/>
        <a:p>
          <a:endParaRPr lang="en-US"/>
        </a:p>
      </dgm:t>
    </dgm:pt>
    <dgm:pt modelId="{01C03E20-D415-4C0B-A07B-A936D3B3DE41}" type="pres">
      <dgm:prSet presAssocID="{C0CD17CE-E09D-4524-AF69-7496B6C1B2ED}" presName="linear" presStyleCnt="0">
        <dgm:presLayoutVars>
          <dgm:animLvl val="lvl"/>
          <dgm:resizeHandles val="exact"/>
        </dgm:presLayoutVars>
      </dgm:prSet>
      <dgm:spPr/>
    </dgm:pt>
    <dgm:pt modelId="{5EAFAA1D-E3B3-4AAB-AB8F-F2DD251D8D23}" type="pres">
      <dgm:prSet presAssocID="{01E8AC0A-BD59-419D-AE93-3908396B468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6A57D87-5491-4A1C-A8A3-E7B37AA50E5B}" type="pres">
      <dgm:prSet presAssocID="{542B9F69-A7E5-4235-B636-DD7441C02457}" presName="spacer" presStyleCnt="0"/>
      <dgm:spPr/>
    </dgm:pt>
    <dgm:pt modelId="{017B216D-2ECB-4F82-B4E8-9A796DE3D00B}" type="pres">
      <dgm:prSet presAssocID="{F7432B0B-7FFC-4256-8460-AD27C936E5C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0FCB74-0FBD-4BDC-97E7-55589CFBEC15}" type="pres">
      <dgm:prSet presAssocID="{F07F1FC5-1B29-4F57-812D-5E34F1BD0D84}" presName="spacer" presStyleCnt="0"/>
      <dgm:spPr/>
    </dgm:pt>
    <dgm:pt modelId="{53627C2D-81B5-48DD-B014-478830E67D29}" type="pres">
      <dgm:prSet presAssocID="{8898A1B1-CB13-4134-99F4-1A0DDBDDF27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F30C541-03BD-4E9C-9DD8-D128B1CCCC9F}" type="pres">
      <dgm:prSet presAssocID="{E4F73D55-11B5-4C0C-80D7-FD96449D12E6}" presName="spacer" presStyleCnt="0"/>
      <dgm:spPr/>
    </dgm:pt>
    <dgm:pt modelId="{B38088F0-D0CB-4EF5-9180-8BB6A992117B}" type="pres">
      <dgm:prSet presAssocID="{F3B7062E-98DF-491E-BB18-6B434DD8C81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DF16038-BFD6-4838-AB0F-EF02F90264F5}" type="presOf" srcId="{8898A1B1-CB13-4134-99F4-1A0DDBDDF277}" destId="{53627C2D-81B5-48DD-B014-478830E67D29}" srcOrd="0" destOrd="0" presId="urn:microsoft.com/office/officeart/2005/8/layout/vList2"/>
    <dgm:cxn modelId="{752FA644-9CDC-4ED6-991C-13F519D7057C}" type="presOf" srcId="{C0CD17CE-E09D-4524-AF69-7496B6C1B2ED}" destId="{01C03E20-D415-4C0B-A07B-A936D3B3DE41}" srcOrd="0" destOrd="0" presId="urn:microsoft.com/office/officeart/2005/8/layout/vList2"/>
    <dgm:cxn modelId="{A7058945-7975-4D0B-BE07-1B699EB211A9}" srcId="{C0CD17CE-E09D-4524-AF69-7496B6C1B2ED}" destId="{F7432B0B-7FFC-4256-8460-AD27C936E5CF}" srcOrd="1" destOrd="0" parTransId="{42F018D2-158A-49DD-AC7A-68A8963A6818}" sibTransId="{F07F1FC5-1B29-4F57-812D-5E34F1BD0D84}"/>
    <dgm:cxn modelId="{62664368-AAB7-420F-81DF-70CC7E8E8082}" srcId="{C0CD17CE-E09D-4524-AF69-7496B6C1B2ED}" destId="{F3B7062E-98DF-491E-BB18-6B434DD8C816}" srcOrd="3" destOrd="0" parTransId="{374A658C-69C3-48F4-958C-B0A304A607F8}" sibTransId="{6B040080-FD39-4F56-BA65-A9CC1EBD1827}"/>
    <dgm:cxn modelId="{83E07C80-C597-45BA-9B25-3F93F0410C18}" srcId="{C0CD17CE-E09D-4524-AF69-7496B6C1B2ED}" destId="{01E8AC0A-BD59-419D-AE93-3908396B468A}" srcOrd="0" destOrd="0" parTransId="{C666D020-98E7-4724-A92D-5315F42618B1}" sibTransId="{542B9F69-A7E5-4235-B636-DD7441C02457}"/>
    <dgm:cxn modelId="{83C99291-32E1-4CC7-98A8-01860387191F}" type="presOf" srcId="{F7432B0B-7FFC-4256-8460-AD27C936E5CF}" destId="{017B216D-2ECB-4F82-B4E8-9A796DE3D00B}" srcOrd="0" destOrd="0" presId="urn:microsoft.com/office/officeart/2005/8/layout/vList2"/>
    <dgm:cxn modelId="{EE1512DA-BE13-4891-80E7-FE1F959D1AA5}" srcId="{C0CD17CE-E09D-4524-AF69-7496B6C1B2ED}" destId="{8898A1B1-CB13-4134-99F4-1A0DDBDDF277}" srcOrd="2" destOrd="0" parTransId="{49BD7571-9115-409E-B7E9-A7C3FC49E41B}" sibTransId="{E4F73D55-11B5-4C0C-80D7-FD96449D12E6}"/>
    <dgm:cxn modelId="{8BFE4DDC-9D49-42B3-BCBF-0D1DF4748C4E}" type="presOf" srcId="{F3B7062E-98DF-491E-BB18-6B434DD8C816}" destId="{B38088F0-D0CB-4EF5-9180-8BB6A992117B}" srcOrd="0" destOrd="0" presId="urn:microsoft.com/office/officeart/2005/8/layout/vList2"/>
    <dgm:cxn modelId="{9FBB38E3-8361-4973-8FF0-86BF1F129C6B}" type="presOf" srcId="{01E8AC0A-BD59-419D-AE93-3908396B468A}" destId="{5EAFAA1D-E3B3-4AAB-AB8F-F2DD251D8D23}" srcOrd="0" destOrd="0" presId="urn:microsoft.com/office/officeart/2005/8/layout/vList2"/>
    <dgm:cxn modelId="{6B601AC2-67D7-43F5-BE68-A13F00B9D556}" type="presParOf" srcId="{01C03E20-D415-4C0B-A07B-A936D3B3DE41}" destId="{5EAFAA1D-E3B3-4AAB-AB8F-F2DD251D8D23}" srcOrd="0" destOrd="0" presId="urn:microsoft.com/office/officeart/2005/8/layout/vList2"/>
    <dgm:cxn modelId="{94E371A9-FD50-4620-9718-270FDAA8FC32}" type="presParOf" srcId="{01C03E20-D415-4C0B-A07B-A936D3B3DE41}" destId="{E6A57D87-5491-4A1C-A8A3-E7B37AA50E5B}" srcOrd="1" destOrd="0" presId="urn:microsoft.com/office/officeart/2005/8/layout/vList2"/>
    <dgm:cxn modelId="{3562F7FD-BC1E-47DE-8AC3-001C3B7E2D46}" type="presParOf" srcId="{01C03E20-D415-4C0B-A07B-A936D3B3DE41}" destId="{017B216D-2ECB-4F82-B4E8-9A796DE3D00B}" srcOrd="2" destOrd="0" presId="urn:microsoft.com/office/officeart/2005/8/layout/vList2"/>
    <dgm:cxn modelId="{6742A085-6422-44D2-925F-54F083F6FEFA}" type="presParOf" srcId="{01C03E20-D415-4C0B-A07B-A936D3B3DE41}" destId="{CB0FCB74-0FBD-4BDC-97E7-55589CFBEC15}" srcOrd="3" destOrd="0" presId="urn:microsoft.com/office/officeart/2005/8/layout/vList2"/>
    <dgm:cxn modelId="{ECAECB70-1531-4E42-9D4F-58DAA836DFC7}" type="presParOf" srcId="{01C03E20-D415-4C0B-A07B-A936D3B3DE41}" destId="{53627C2D-81B5-48DD-B014-478830E67D29}" srcOrd="4" destOrd="0" presId="urn:microsoft.com/office/officeart/2005/8/layout/vList2"/>
    <dgm:cxn modelId="{7646BAD1-CE1A-4553-973E-019221FBA59F}" type="presParOf" srcId="{01C03E20-D415-4C0B-A07B-A936D3B3DE41}" destId="{DF30C541-03BD-4E9C-9DD8-D128B1CCCC9F}" srcOrd="5" destOrd="0" presId="urn:microsoft.com/office/officeart/2005/8/layout/vList2"/>
    <dgm:cxn modelId="{86C9A44D-1CFD-4033-90BD-743CBA5105A4}" type="presParOf" srcId="{01C03E20-D415-4C0B-A07B-A936D3B3DE41}" destId="{B38088F0-D0CB-4EF5-9180-8BB6A992117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1EE51D-0C9D-478F-9ED4-7455CBE187E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E21AD6A-7416-479B-87BC-97A82A7C6117}">
      <dgm:prSet/>
      <dgm:spPr/>
      <dgm:t>
        <a:bodyPr/>
        <a:lstStyle/>
        <a:p>
          <a:r>
            <a:rPr lang="pt-BR" dirty="0"/>
            <a:t>Sol:a=1, b=1, f(n)=n(n-1) so k=2;</a:t>
          </a:r>
          <a:endParaRPr lang="en-US" dirty="0"/>
        </a:p>
      </dgm:t>
    </dgm:pt>
    <dgm:pt modelId="{1F707851-9D4F-48B4-8AC6-E0033E67AF4A}" type="parTrans" cxnId="{C08F21E2-1EDE-4B58-AA23-CE322106B20C}">
      <dgm:prSet/>
      <dgm:spPr/>
      <dgm:t>
        <a:bodyPr/>
        <a:lstStyle/>
        <a:p>
          <a:endParaRPr lang="en-US"/>
        </a:p>
      </dgm:t>
    </dgm:pt>
    <dgm:pt modelId="{2E1B2E33-CCAA-4E90-8400-7131BDF317A2}" type="sibTrans" cxnId="{C08F21E2-1EDE-4B58-AA23-CE322106B20C}">
      <dgm:prSet/>
      <dgm:spPr/>
      <dgm:t>
        <a:bodyPr/>
        <a:lstStyle/>
        <a:p>
          <a:endParaRPr lang="en-US"/>
        </a:p>
      </dgm:t>
    </dgm:pt>
    <dgm:pt modelId="{4FD619DB-1DC2-4336-A289-1EE7B14D7DFF}">
      <dgm:prSet/>
      <dgm:spPr/>
      <dgm:t>
        <a:bodyPr/>
        <a:lstStyle/>
        <a:p>
          <a:r>
            <a:rPr lang="pt-BR"/>
            <a:t>Since a=1, T(n) = O(nk+1)</a:t>
          </a:r>
          <a:endParaRPr lang="en-US"/>
        </a:p>
      </dgm:t>
    </dgm:pt>
    <dgm:pt modelId="{9A48FC88-CD88-4280-9E63-3BD12D297334}" type="parTrans" cxnId="{B2E58EA3-AE1F-4212-8C02-4F9B036D8D17}">
      <dgm:prSet/>
      <dgm:spPr/>
      <dgm:t>
        <a:bodyPr/>
        <a:lstStyle/>
        <a:p>
          <a:endParaRPr lang="en-US"/>
        </a:p>
      </dgm:t>
    </dgm:pt>
    <dgm:pt modelId="{5B3D5845-A5DE-4721-AB48-C49E7FDE6C02}" type="sibTrans" cxnId="{B2E58EA3-AE1F-4212-8C02-4F9B036D8D17}">
      <dgm:prSet/>
      <dgm:spPr/>
      <dgm:t>
        <a:bodyPr/>
        <a:lstStyle/>
        <a:p>
          <a:endParaRPr lang="en-US"/>
        </a:p>
      </dgm:t>
    </dgm:pt>
    <dgm:pt modelId="{DBFF9884-C10B-455C-8857-F5A4C2A909F0}">
      <dgm:prSet/>
      <dgm:spPr/>
      <dgm:t>
        <a:bodyPr/>
        <a:lstStyle/>
        <a:p>
          <a:r>
            <a:rPr lang="pt-BR" dirty="0"/>
            <a:t>T(n)= O(n^(2+1))</a:t>
          </a:r>
          <a:endParaRPr lang="en-US" dirty="0"/>
        </a:p>
      </dgm:t>
    </dgm:pt>
    <dgm:pt modelId="{F2DBCDC2-78A8-404D-9218-07741CFE78DF}" type="parTrans" cxnId="{6C04A715-B630-49D7-BB8C-A36892BD290F}">
      <dgm:prSet/>
      <dgm:spPr/>
      <dgm:t>
        <a:bodyPr/>
        <a:lstStyle/>
        <a:p>
          <a:endParaRPr lang="en-US"/>
        </a:p>
      </dgm:t>
    </dgm:pt>
    <dgm:pt modelId="{C8215C49-80B2-46A6-839E-6CC135A13790}" type="sibTrans" cxnId="{6C04A715-B630-49D7-BB8C-A36892BD290F}">
      <dgm:prSet/>
      <dgm:spPr/>
      <dgm:t>
        <a:bodyPr/>
        <a:lstStyle/>
        <a:p>
          <a:endParaRPr lang="en-US"/>
        </a:p>
      </dgm:t>
    </dgm:pt>
    <dgm:pt modelId="{A5F98632-ECE2-4E7B-8237-D8B7420F8576}">
      <dgm:prSet/>
      <dgm:spPr/>
      <dgm:t>
        <a:bodyPr/>
        <a:lstStyle/>
        <a:p>
          <a:r>
            <a:rPr lang="pt-BR" dirty="0"/>
            <a:t>T(n)= O(n^3)</a:t>
          </a:r>
          <a:endParaRPr lang="en-US" dirty="0"/>
        </a:p>
      </dgm:t>
    </dgm:pt>
    <dgm:pt modelId="{67C222FF-C944-4DF9-B16C-CFEE0CA70211}" type="parTrans" cxnId="{A07179AF-7C30-4780-9DD0-EAD0E1F87A36}">
      <dgm:prSet/>
      <dgm:spPr/>
      <dgm:t>
        <a:bodyPr/>
        <a:lstStyle/>
        <a:p>
          <a:endParaRPr lang="en-US"/>
        </a:p>
      </dgm:t>
    </dgm:pt>
    <dgm:pt modelId="{8F512DDF-0FEC-4219-9A22-ED3C80F48846}" type="sibTrans" cxnId="{A07179AF-7C30-4780-9DD0-EAD0E1F87A36}">
      <dgm:prSet/>
      <dgm:spPr/>
      <dgm:t>
        <a:bodyPr/>
        <a:lstStyle/>
        <a:p>
          <a:endParaRPr lang="en-US"/>
        </a:p>
      </dgm:t>
    </dgm:pt>
    <dgm:pt modelId="{C794923C-32E4-4E1D-9147-B4C2835FCDFF}" type="pres">
      <dgm:prSet presAssocID="{731EE51D-0C9D-478F-9ED4-7455CBE187E4}" presName="outerComposite" presStyleCnt="0">
        <dgm:presLayoutVars>
          <dgm:chMax val="5"/>
          <dgm:dir/>
          <dgm:resizeHandles val="exact"/>
        </dgm:presLayoutVars>
      </dgm:prSet>
      <dgm:spPr/>
    </dgm:pt>
    <dgm:pt modelId="{505FE54F-C642-46E5-A6F0-58607C575AE2}" type="pres">
      <dgm:prSet presAssocID="{731EE51D-0C9D-478F-9ED4-7455CBE187E4}" presName="dummyMaxCanvas" presStyleCnt="0">
        <dgm:presLayoutVars/>
      </dgm:prSet>
      <dgm:spPr/>
    </dgm:pt>
    <dgm:pt modelId="{3ACF6E43-FD32-4EBE-B1DA-9CAB281CC9F1}" type="pres">
      <dgm:prSet presAssocID="{731EE51D-0C9D-478F-9ED4-7455CBE187E4}" presName="FourNodes_1" presStyleLbl="node1" presStyleIdx="0" presStyleCnt="4">
        <dgm:presLayoutVars>
          <dgm:bulletEnabled val="1"/>
        </dgm:presLayoutVars>
      </dgm:prSet>
      <dgm:spPr/>
    </dgm:pt>
    <dgm:pt modelId="{B8E9779E-4939-4062-A0E9-7BDFB4B8E9C6}" type="pres">
      <dgm:prSet presAssocID="{731EE51D-0C9D-478F-9ED4-7455CBE187E4}" presName="FourNodes_2" presStyleLbl="node1" presStyleIdx="1" presStyleCnt="4">
        <dgm:presLayoutVars>
          <dgm:bulletEnabled val="1"/>
        </dgm:presLayoutVars>
      </dgm:prSet>
      <dgm:spPr/>
    </dgm:pt>
    <dgm:pt modelId="{8724985B-59F1-4F71-8221-BA17A2B79528}" type="pres">
      <dgm:prSet presAssocID="{731EE51D-0C9D-478F-9ED4-7455CBE187E4}" presName="FourNodes_3" presStyleLbl="node1" presStyleIdx="2" presStyleCnt="4">
        <dgm:presLayoutVars>
          <dgm:bulletEnabled val="1"/>
        </dgm:presLayoutVars>
      </dgm:prSet>
      <dgm:spPr/>
    </dgm:pt>
    <dgm:pt modelId="{815C9E1A-86A7-4BD2-964A-04046529811A}" type="pres">
      <dgm:prSet presAssocID="{731EE51D-0C9D-478F-9ED4-7455CBE187E4}" presName="FourNodes_4" presStyleLbl="node1" presStyleIdx="3" presStyleCnt="4">
        <dgm:presLayoutVars>
          <dgm:bulletEnabled val="1"/>
        </dgm:presLayoutVars>
      </dgm:prSet>
      <dgm:spPr/>
    </dgm:pt>
    <dgm:pt modelId="{51E3B33E-DEF3-49CA-A5F8-2BCAA064211F}" type="pres">
      <dgm:prSet presAssocID="{731EE51D-0C9D-478F-9ED4-7455CBE187E4}" presName="FourConn_1-2" presStyleLbl="fgAccFollowNode1" presStyleIdx="0" presStyleCnt="3">
        <dgm:presLayoutVars>
          <dgm:bulletEnabled val="1"/>
        </dgm:presLayoutVars>
      </dgm:prSet>
      <dgm:spPr/>
    </dgm:pt>
    <dgm:pt modelId="{FFBF379E-CC29-4C7C-8A3D-C85EFDAD3C21}" type="pres">
      <dgm:prSet presAssocID="{731EE51D-0C9D-478F-9ED4-7455CBE187E4}" presName="FourConn_2-3" presStyleLbl="fgAccFollowNode1" presStyleIdx="1" presStyleCnt="3">
        <dgm:presLayoutVars>
          <dgm:bulletEnabled val="1"/>
        </dgm:presLayoutVars>
      </dgm:prSet>
      <dgm:spPr/>
    </dgm:pt>
    <dgm:pt modelId="{F5B69A77-8A63-4291-82EC-8B2691268FA2}" type="pres">
      <dgm:prSet presAssocID="{731EE51D-0C9D-478F-9ED4-7455CBE187E4}" presName="FourConn_3-4" presStyleLbl="fgAccFollowNode1" presStyleIdx="2" presStyleCnt="3">
        <dgm:presLayoutVars>
          <dgm:bulletEnabled val="1"/>
        </dgm:presLayoutVars>
      </dgm:prSet>
      <dgm:spPr/>
    </dgm:pt>
    <dgm:pt modelId="{C8F0660C-8A4C-4E64-837F-4CA5F6C96DE1}" type="pres">
      <dgm:prSet presAssocID="{731EE51D-0C9D-478F-9ED4-7455CBE187E4}" presName="FourNodes_1_text" presStyleLbl="node1" presStyleIdx="3" presStyleCnt="4">
        <dgm:presLayoutVars>
          <dgm:bulletEnabled val="1"/>
        </dgm:presLayoutVars>
      </dgm:prSet>
      <dgm:spPr/>
    </dgm:pt>
    <dgm:pt modelId="{1B2AF319-D46F-4F18-AD54-DC4EDAC6026E}" type="pres">
      <dgm:prSet presAssocID="{731EE51D-0C9D-478F-9ED4-7455CBE187E4}" presName="FourNodes_2_text" presStyleLbl="node1" presStyleIdx="3" presStyleCnt="4">
        <dgm:presLayoutVars>
          <dgm:bulletEnabled val="1"/>
        </dgm:presLayoutVars>
      </dgm:prSet>
      <dgm:spPr/>
    </dgm:pt>
    <dgm:pt modelId="{362AA647-D5F6-46F5-A5E6-A67991817B1E}" type="pres">
      <dgm:prSet presAssocID="{731EE51D-0C9D-478F-9ED4-7455CBE187E4}" presName="FourNodes_3_text" presStyleLbl="node1" presStyleIdx="3" presStyleCnt="4">
        <dgm:presLayoutVars>
          <dgm:bulletEnabled val="1"/>
        </dgm:presLayoutVars>
      </dgm:prSet>
      <dgm:spPr/>
    </dgm:pt>
    <dgm:pt modelId="{BF2B95B4-CA52-4807-87C8-379CE0092EAF}" type="pres">
      <dgm:prSet presAssocID="{731EE51D-0C9D-478F-9ED4-7455CBE187E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CC8BC10-AD6F-4E2A-8AC8-6C1D650934C5}" type="presOf" srcId="{A5F98632-ECE2-4E7B-8237-D8B7420F8576}" destId="{BF2B95B4-CA52-4807-87C8-379CE0092EAF}" srcOrd="1" destOrd="0" presId="urn:microsoft.com/office/officeart/2005/8/layout/vProcess5"/>
    <dgm:cxn modelId="{169C8C15-B5E1-4C01-9F40-3F92397AA2BD}" type="presOf" srcId="{4FD619DB-1DC2-4336-A289-1EE7B14D7DFF}" destId="{B8E9779E-4939-4062-A0E9-7BDFB4B8E9C6}" srcOrd="0" destOrd="0" presId="urn:microsoft.com/office/officeart/2005/8/layout/vProcess5"/>
    <dgm:cxn modelId="{6C04A715-B630-49D7-BB8C-A36892BD290F}" srcId="{731EE51D-0C9D-478F-9ED4-7455CBE187E4}" destId="{DBFF9884-C10B-455C-8857-F5A4C2A909F0}" srcOrd="2" destOrd="0" parTransId="{F2DBCDC2-78A8-404D-9218-07741CFE78DF}" sibTransId="{C8215C49-80B2-46A6-839E-6CC135A13790}"/>
    <dgm:cxn modelId="{66A0511B-40A7-4FC8-8E18-E4BFD6CE2645}" type="presOf" srcId="{DBFF9884-C10B-455C-8857-F5A4C2A909F0}" destId="{362AA647-D5F6-46F5-A5E6-A67991817B1E}" srcOrd="1" destOrd="0" presId="urn:microsoft.com/office/officeart/2005/8/layout/vProcess5"/>
    <dgm:cxn modelId="{EDDA4525-7841-435E-B87C-99CF4E5F3875}" type="presOf" srcId="{A5F98632-ECE2-4E7B-8237-D8B7420F8576}" destId="{815C9E1A-86A7-4BD2-964A-04046529811A}" srcOrd="0" destOrd="0" presId="urn:microsoft.com/office/officeart/2005/8/layout/vProcess5"/>
    <dgm:cxn modelId="{EE4FF538-6CAA-4F96-B55A-0D16B60DAE94}" type="presOf" srcId="{C8215C49-80B2-46A6-839E-6CC135A13790}" destId="{F5B69A77-8A63-4291-82EC-8B2691268FA2}" srcOrd="0" destOrd="0" presId="urn:microsoft.com/office/officeart/2005/8/layout/vProcess5"/>
    <dgm:cxn modelId="{353A093D-4FEE-4676-97E9-3D89458593AD}" type="presOf" srcId="{2E1B2E33-CCAA-4E90-8400-7131BDF317A2}" destId="{51E3B33E-DEF3-49CA-A5F8-2BCAA064211F}" srcOrd="0" destOrd="0" presId="urn:microsoft.com/office/officeart/2005/8/layout/vProcess5"/>
    <dgm:cxn modelId="{8AC54357-895F-4D8B-8430-30EF931C7B55}" type="presOf" srcId="{EE21AD6A-7416-479B-87BC-97A82A7C6117}" destId="{3ACF6E43-FD32-4EBE-B1DA-9CAB281CC9F1}" srcOrd="0" destOrd="0" presId="urn:microsoft.com/office/officeart/2005/8/layout/vProcess5"/>
    <dgm:cxn modelId="{F56D9979-06E0-4066-9C61-C5BBCCB5D425}" type="presOf" srcId="{4FD619DB-1DC2-4336-A289-1EE7B14D7DFF}" destId="{1B2AF319-D46F-4F18-AD54-DC4EDAC6026E}" srcOrd="1" destOrd="0" presId="urn:microsoft.com/office/officeart/2005/8/layout/vProcess5"/>
    <dgm:cxn modelId="{FD955895-332E-4616-82AF-BC1B37E17408}" type="presOf" srcId="{731EE51D-0C9D-478F-9ED4-7455CBE187E4}" destId="{C794923C-32E4-4E1D-9147-B4C2835FCDFF}" srcOrd="0" destOrd="0" presId="urn:microsoft.com/office/officeart/2005/8/layout/vProcess5"/>
    <dgm:cxn modelId="{B2E58EA3-AE1F-4212-8C02-4F9B036D8D17}" srcId="{731EE51D-0C9D-478F-9ED4-7455CBE187E4}" destId="{4FD619DB-1DC2-4336-A289-1EE7B14D7DFF}" srcOrd="1" destOrd="0" parTransId="{9A48FC88-CD88-4280-9E63-3BD12D297334}" sibTransId="{5B3D5845-A5DE-4721-AB48-C49E7FDE6C02}"/>
    <dgm:cxn modelId="{A07179AF-7C30-4780-9DD0-EAD0E1F87A36}" srcId="{731EE51D-0C9D-478F-9ED4-7455CBE187E4}" destId="{A5F98632-ECE2-4E7B-8237-D8B7420F8576}" srcOrd="3" destOrd="0" parTransId="{67C222FF-C944-4DF9-B16C-CFEE0CA70211}" sibTransId="{8F512DDF-0FEC-4219-9A22-ED3C80F48846}"/>
    <dgm:cxn modelId="{866F69C0-5A1D-4E3B-A780-2E99D1996FA7}" type="presOf" srcId="{DBFF9884-C10B-455C-8857-F5A4C2A909F0}" destId="{8724985B-59F1-4F71-8221-BA17A2B79528}" srcOrd="0" destOrd="0" presId="urn:microsoft.com/office/officeart/2005/8/layout/vProcess5"/>
    <dgm:cxn modelId="{0FDF18C7-F643-4041-AEAB-9C749532BE72}" type="presOf" srcId="{5B3D5845-A5DE-4721-AB48-C49E7FDE6C02}" destId="{FFBF379E-CC29-4C7C-8A3D-C85EFDAD3C21}" srcOrd="0" destOrd="0" presId="urn:microsoft.com/office/officeart/2005/8/layout/vProcess5"/>
    <dgm:cxn modelId="{C08F21E2-1EDE-4B58-AA23-CE322106B20C}" srcId="{731EE51D-0C9D-478F-9ED4-7455CBE187E4}" destId="{EE21AD6A-7416-479B-87BC-97A82A7C6117}" srcOrd="0" destOrd="0" parTransId="{1F707851-9D4F-48B4-8AC6-E0033E67AF4A}" sibTransId="{2E1B2E33-CCAA-4E90-8400-7131BDF317A2}"/>
    <dgm:cxn modelId="{6A11FAE9-AE8E-453E-8A64-E1A2C81D6372}" type="presOf" srcId="{EE21AD6A-7416-479B-87BC-97A82A7C6117}" destId="{C8F0660C-8A4C-4E64-837F-4CA5F6C96DE1}" srcOrd="1" destOrd="0" presId="urn:microsoft.com/office/officeart/2005/8/layout/vProcess5"/>
    <dgm:cxn modelId="{3713AF98-FC64-4467-A588-80AC5EA42541}" type="presParOf" srcId="{C794923C-32E4-4E1D-9147-B4C2835FCDFF}" destId="{505FE54F-C642-46E5-A6F0-58607C575AE2}" srcOrd="0" destOrd="0" presId="urn:microsoft.com/office/officeart/2005/8/layout/vProcess5"/>
    <dgm:cxn modelId="{52FE2657-2C62-4B82-8FD5-0DA1F5F10E39}" type="presParOf" srcId="{C794923C-32E4-4E1D-9147-B4C2835FCDFF}" destId="{3ACF6E43-FD32-4EBE-B1DA-9CAB281CC9F1}" srcOrd="1" destOrd="0" presId="urn:microsoft.com/office/officeart/2005/8/layout/vProcess5"/>
    <dgm:cxn modelId="{8D79BB3E-1411-42AA-A77E-E478BDFCB256}" type="presParOf" srcId="{C794923C-32E4-4E1D-9147-B4C2835FCDFF}" destId="{B8E9779E-4939-4062-A0E9-7BDFB4B8E9C6}" srcOrd="2" destOrd="0" presId="urn:microsoft.com/office/officeart/2005/8/layout/vProcess5"/>
    <dgm:cxn modelId="{378BBDEA-1733-42DE-97F5-BBB29CA12181}" type="presParOf" srcId="{C794923C-32E4-4E1D-9147-B4C2835FCDFF}" destId="{8724985B-59F1-4F71-8221-BA17A2B79528}" srcOrd="3" destOrd="0" presId="urn:microsoft.com/office/officeart/2005/8/layout/vProcess5"/>
    <dgm:cxn modelId="{1A4DA20A-1742-4528-8D41-03FA49436891}" type="presParOf" srcId="{C794923C-32E4-4E1D-9147-B4C2835FCDFF}" destId="{815C9E1A-86A7-4BD2-964A-04046529811A}" srcOrd="4" destOrd="0" presId="urn:microsoft.com/office/officeart/2005/8/layout/vProcess5"/>
    <dgm:cxn modelId="{EF2386A4-3281-4858-9E7B-B362DED269A0}" type="presParOf" srcId="{C794923C-32E4-4E1D-9147-B4C2835FCDFF}" destId="{51E3B33E-DEF3-49CA-A5F8-2BCAA064211F}" srcOrd="5" destOrd="0" presId="urn:microsoft.com/office/officeart/2005/8/layout/vProcess5"/>
    <dgm:cxn modelId="{8A42C755-0CD5-4255-A84A-92C1E101B578}" type="presParOf" srcId="{C794923C-32E4-4E1D-9147-B4C2835FCDFF}" destId="{FFBF379E-CC29-4C7C-8A3D-C85EFDAD3C21}" srcOrd="6" destOrd="0" presId="urn:microsoft.com/office/officeart/2005/8/layout/vProcess5"/>
    <dgm:cxn modelId="{20F19B1F-D716-488F-86B7-B74945BD822E}" type="presParOf" srcId="{C794923C-32E4-4E1D-9147-B4C2835FCDFF}" destId="{F5B69A77-8A63-4291-82EC-8B2691268FA2}" srcOrd="7" destOrd="0" presId="urn:microsoft.com/office/officeart/2005/8/layout/vProcess5"/>
    <dgm:cxn modelId="{F8A51F96-E539-4EF4-A39F-3086B320E50D}" type="presParOf" srcId="{C794923C-32E4-4E1D-9147-B4C2835FCDFF}" destId="{C8F0660C-8A4C-4E64-837F-4CA5F6C96DE1}" srcOrd="8" destOrd="0" presId="urn:microsoft.com/office/officeart/2005/8/layout/vProcess5"/>
    <dgm:cxn modelId="{397929D9-AB08-4AFD-9E92-391D37FA883A}" type="presParOf" srcId="{C794923C-32E4-4E1D-9147-B4C2835FCDFF}" destId="{1B2AF319-D46F-4F18-AD54-DC4EDAC6026E}" srcOrd="9" destOrd="0" presId="urn:microsoft.com/office/officeart/2005/8/layout/vProcess5"/>
    <dgm:cxn modelId="{719D4B69-E201-4C15-9360-44A44E84EBA1}" type="presParOf" srcId="{C794923C-32E4-4E1D-9147-B4C2835FCDFF}" destId="{362AA647-D5F6-46F5-A5E6-A67991817B1E}" srcOrd="10" destOrd="0" presId="urn:microsoft.com/office/officeart/2005/8/layout/vProcess5"/>
    <dgm:cxn modelId="{1FCEB7F3-E0A8-4182-B311-90C67EFD5AF2}" type="presParOf" srcId="{C794923C-32E4-4E1D-9147-B4C2835FCDFF}" destId="{BF2B95B4-CA52-4807-87C8-379CE0092EA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8D655-B0CC-4CB9-92FC-7A3F47447BC0}">
      <dsp:nvSpPr>
        <dsp:cNvPr id="0" name=""/>
        <dsp:cNvSpPr/>
      </dsp:nvSpPr>
      <dsp:spPr>
        <a:xfrm>
          <a:off x="1613" y="684618"/>
          <a:ext cx="2743943" cy="13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/>
            <a:t>Substitution Method</a:t>
          </a:r>
          <a:endParaRPr lang="en-US" sz="2500" kern="1200" dirty="0"/>
        </a:p>
      </dsp:txBody>
      <dsp:txXfrm>
        <a:off x="41797" y="724802"/>
        <a:ext cx="2663575" cy="1291603"/>
      </dsp:txXfrm>
    </dsp:sp>
    <dsp:sp modelId="{20820489-C803-4125-BBC5-0809568C1E15}">
      <dsp:nvSpPr>
        <dsp:cNvPr id="0" name=""/>
        <dsp:cNvSpPr/>
      </dsp:nvSpPr>
      <dsp:spPr>
        <a:xfrm>
          <a:off x="1613" y="2262385"/>
          <a:ext cx="2743943" cy="13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/>
            <a:t>Master Method</a:t>
          </a:r>
          <a:endParaRPr lang="en-US" sz="2500" kern="1200" dirty="0"/>
        </a:p>
      </dsp:txBody>
      <dsp:txXfrm>
        <a:off x="41797" y="2302569"/>
        <a:ext cx="2663575" cy="1291603"/>
      </dsp:txXfrm>
    </dsp:sp>
    <dsp:sp modelId="{B3398E58-E303-42B7-A102-C3F21BC64538}">
      <dsp:nvSpPr>
        <dsp:cNvPr id="0" name=""/>
        <dsp:cNvSpPr/>
      </dsp:nvSpPr>
      <dsp:spPr>
        <a:xfrm rot="19457599">
          <a:off x="2618510" y="2532989"/>
          <a:ext cx="1351670" cy="41879"/>
        </a:xfrm>
        <a:custGeom>
          <a:avLst/>
          <a:gdLst/>
          <a:ahLst/>
          <a:cxnLst/>
          <a:rect l="0" t="0" r="0" b="0"/>
          <a:pathLst>
            <a:path>
              <a:moveTo>
                <a:pt x="0" y="20939"/>
              </a:moveTo>
              <a:lnTo>
                <a:pt x="1351670" y="20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260553" y="2520137"/>
        <a:ext cx="67583" cy="67583"/>
      </dsp:txXfrm>
    </dsp:sp>
    <dsp:sp modelId="{935A6D4D-750A-469A-8067-6DAEE132D991}">
      <dsp:nvSpPr>
        <dsp:cNvPr id="0" name=""/>
        <dsp:cNvSpPr/>
      </dsp:nvSpPr>
      <dsp:spPr>
        <a:xfrm>
          <a:off x="3843134" y="1473501"/>
          <a:ext cx="2743943" cy="1371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/>
            <a:t>Type 1: </a:t>
          </a:r>
          <a:r>
            <a:rPr lang="en-IN" sz="2500" b="1" i="0" kern="1200" dirty="0"/>
            <a:t>Divide and conquer recurrence relations</a:t>
          </a:r>
          <a:endParaRPr lang="en-US" sz="2500" kern="1200" dirty="0"/>
        </a:p>
      </dsp:txBody>
      <dsp:txXfrm>
        <a:off x="3883318" y="1513685"/>
        <a:ext cx="2663575" cy="1291603"/>
      </dsp:txXfrm>
    </dsp:sp>
    <dsp:sp modelId="{EE985EAD-998C-4070-894E-3E0B2DFE921F}">
      <dsp:nvSpPr>
        <dsp:cNvPr id="0" name=""/>
        <dsp:cNvSpPr/>
      </dsp:nvSpPr>
      <dsp:spPr>
        <a:xfrm rot="2142401">
          <a:off x="2618510" y="3321873"/>
          <a:ext cx="1351670" cy="41879"/>
        </a:xfrm>
        <a:custGeom>
          <a:avLst/>
          <a:gdLst/>
          <a:ahLst/>
          <a:cxnLst/>
          <a:rect l="0" t="0" r="0" b="0"/>
          <a:pathLst>
            <a:path>
              <a:moveTo>
                <a:pt x="0" y="20939"/>
              </a:moveTo>
              <a:lnTo>
                <a:pt x="1351670" y="20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260553" y="3309021"/>
        <a:ext cx="67583" cy="67583"/>
      </dsp:txXfrm>
    </dsp:sp>
    <dsp:sp modelId="{3E540FFD-16E5-4500-B26B-FC20FBF164EC}">
      <dsp:nvSpPr>
        <dsp:cNvPr id="0" name=""/>
        <dsp:cNvSpPr/>
      </dsp:nvSpPr>
      <dsp:spPr>
        <a:xfrm>
          <a:off x="3843134" y="3051269"/>
          <a:ext cx="2743943" cy="13719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/>
            <a:t>Type 2: </a:t>
          </a:r>
          <a:r>
            <a:rPr lang="en-IN" sz="2500" b="1" i="0" kern="1200" dirty="0"/>
            <a:t>Linear recurrence relations</a:t>
          </a:r>
          <a:endParaRPr lang="en-US" sz="2500" kern="1200" dirty="0"/>
        </a:p>
      </dsp:txBody>
      <dsp:txXfrm>
        <a:off x="3883318" y="3091453"/>
        <a:ext cx="2663575" cy="1291603"/>
      </dsp:txXfrm>
    </dsp:sp>
    <dsp:sp modelId="{671444F2-1BBC-421E-9D7F-5BE39FABB07E}">
      <dsp:nvSpPr>
        <dsp:cNvPr id="0" name=""/>
        <dsp:cNvSpPr/>
      </dsp:nvSpPr>
      <dsp:spPr>
        <a:xfrm>
          <a:off x="1613" y="3840153"/>
          <a:ext cx="2743943" cy="13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/>
            <a:t>Recurrence Tree Method</a:t>
          </a:r>
          <a:endParaRPr lang="en-US" sz="2500" kern="1200" dirty="0"/>
        </a:p>
      </dsp:txBody>
      <dsp:txXfrm>
        <a:off x="41797" y="3880337"/>
        <a:ext cx="2663575" cy="1291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6D2C3-F063-45F3-A0E6-95AAE4AC2185}">
      <dsp:nvSpPr>
        <dsp:cNvPr id="0" name=""/>
        <dsp:cNvSpPr/>
      </dsp:nvSpPr>
      <dsp:spPr>
        <a:xfrm>
          <a:off x="1963800" y="2918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CD09C9-21E1-4A74-882F-67B3F6457EDD}">
      <dsp:nvSpPr>
        <dsp:cNvPr id="0" name=""/>
        <dsp:cNvSpPr/>
      </dsp:nvSpPr>
      <dsp:spPr>
        <a:xfrm>
          <a:off x="559800" y="172577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400" kern="1200" dirty="0"/>
            <a:t>For Worst Case, Let T(n-1) ≈ T(n-2)</a:t>
          </a:r>
          <a:endParaRPr lang="en-US" sz="2400" kern="1200" dirty="0"/>
        </a:p>
      </dsp:txBody>
      <dsp:txXfrm>
        <a:off x="559800" y="1725779"/>
        <a:ext cx="4320000" cy="648000"/>
      </dsp:txXfrm>
    </dsp:sp>
    <dsp:sp modelId="{FCC157D4-6940-407A-BE6C-E35067D7093A}">
      <dsp:nvSpPr>
        <dsp:cNvPr id="0" name=""/>
        <dsp:cNvSpPr/>
      </dsp:nvSpPr>
      <dsp:spPr>
        <a:xfrm>
          <a:off x="559800" y="2459639"/>
          <a:ext cx="4320000" cy="1862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>
              <a:sym typeface="Wingdings" panose="05000000000000000000" pitchFamily="2" charset="2"/>
            </a:rPr>
            <a:t></a:t>
          </a:r>
          <a:r>
            <a:rPr lang="pt-BR" sz="1700" kern="1200" dirty="0"/>
            <a:t>T(n) = 2T(n-1) + cn^0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>
              <a:sym typeface="Wingdings" panose="05000000000000000000" pitchFamily="2" charset="2"/>
            </a:rPr>
            <a:t></a:t>
          </a:r>
          <a:r>
            <a:rPr lang="pt-BR" sz="1700" kern="1200" dirty="0"/>
            <a:t>where,f(n) = O(1)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∴ k=0, a=2, b=1;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>
              <a:sym typeface="Wingdings" panose="05000000000000000000" pitchFamily="2" charset="2"/>
            </a:rPr>
            <a:t></a:t>
          </a:r>
          <a:r>
            <a:rPr lang="pt-BR" sz="1700" kern="1200" dirty="0"/>
            <a:t>T(n) = O((n^0)*2^(n/1))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>
              <a:sym typeface="Wingdings" panose="05000000000000000000" pitchFamily="2" charset="2"/>
            </a:rPr>
            <a:t></a:t>
          </a:r>
          <a:r>
            <a:rPr lang="pt-BR" sz="1700" kern="1200" dirty="0"/>
            <a:t>= O(2^n)</a:t>
          </a:r>
          <a:endParaRPr lang="en-US" sz="1700" kern="1200" dirty="0"/>
        </a:p>
      </dsp:txBody>
      <dsp:txXfrm>
        <a:off x="559800" y="2459639"/>
        <a:ext cx="4320000" cy="1862517"/>
      </dsp:txXfrm>
    </dsp:sp>
    <dsp:sp modelId="{18186955-B5FA-44F7-A44D-A0982C2102E8}">
      <dsp:nvSpPr>
        <dsp:cNvPr id="0" name=""/>
        <dsp:cNvSpPr/>
      </dsp:nvSpPr>
      <dsp:spPr>
        <a:xfrm>
          <a:off x="7039800" y="2918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C083D9-727F-4D6D-A84B-BC66B6B27CE1}">
      <dsp:nvSpPr>
        <dsp:cNvPr id="0" name=""/>
        <dsp:cNvSpPr/>
      </dsp:nvSpPr>
      <dsp:spPr>
        <a:xfrm>
          <a:off x="5635800" y="172577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400" kern="1200" dirty="0"/>
            <a:t>For Best Case, Let T(n-2) ≈ T(n-1)</a:t>
          </a:r>
          <a:endParaRPr lang="en-US" sz="2400" kern="1200" dirty="0"/>
        </a:p>
      </dsp:txBody>
      <dsp:txXfrm>
        <a:off x="5635800" y="1725779"/>
        <a:ext cx="4320000" cy="648000"/>
      </dsp:txXfrm>
    </dsp:sp>
    <dsp:sp modelId="{E5F52326-E121-4384-8DC7-21C76EDB2828}">
      <dsp:nvSpPr>
        <dsp:cNvPr id="0" name=""/>
        <dsp:cNvSpPr/>
      </dsp:nvSpPr>
      <dsp:spPr>
        <a:xfrm>
          <a:off x="5635800" y="2459639"/>
          <a:ext cx="4320000" cy="1862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>
              <a:sym typeface="Wingdings" panose="05000000000000000000" pitchFamily="2" charset="2"/>
            </a:rPr>
            <a:t></a:t>
          </a:r>
          <a:r>
            <a:rPr lang="pt-BR" sz="1700" kern="1200" dirty="0"/>
            <a:t>T(n) = 2T(n-2) + cn^0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>
              <a:sym typeface="Wingdings" panose="05000000000000000000" pitchFamily="2" charset="2"/>
            </a:rPr>
            <a:t></a:t>
          </a:r>
          <a:r>
            <a:rPr lang="pt-BR" sz="1700" kern="1200" dirty="0"/>
            <a:t>where,f(n) = O(1)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∴ k=0, a=2, b=2;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i="0" kern="1200" dirty="0">
              <a:sym typeface="Wingdings" panose="05000000000000000000" pitchFamily="2" charset="2"/>
            </a:rPr>
            <a:t></a:t>
          </a:r>
          <a:r>
            <a:rPr lang="pt-BR" sz="1700" b="0" i="0" kern="1200" dirty="0"/>
            <a:t>T(n) = O(n</a:t>
          </a:r>
          <a:r>
            <a:rPr lang="pt-BR" sz="1700" b="0" i="0" kern="1200" baseline="30000" dirty="0"/>
            <a:t>0</a:t>
          </a:r>
          <a:r>
            <a:rPr lang="pt-BR" sz="1700" b="0" i="0" kern="1200" dirty="0"/>
            <a:t>2</a:t>
          </a:r>
          <a:r>
            <a:rPr lang="pt-BR" sz="1700" b="0" i="0" kern="1200" baseline="30000" dirty="0"/>
            <a:t>n/2</a:t>
          </a:r>
          <a:r>
            <a:rPr lang="pt-BR" sz="1700" b="0" i="0" kern="1200" dirty="0"/>
            <a:t>)</a:t>
          </a:r>
          <a:br>
            <a:rPr lang="pt-BR" sz="1700" b="0" i="0" kern="1200" dirty="0"/>
          </a:br>
          <a:r>
            <a:rPr lang="pt-BR" sz="1700" b="0" i="0" kern="1200" dirty="0"/>
            <a:t>= O(2</a:t>
          </a:r>
          <a:r>
            <a:rPr lang="pt-BR" sz="1700" b="0" i="0" kern="1200" baseline="30000" dirty="0"/>
            <a:t>n/2</a:t>
          </a:r>
          <a:r>
            <a:rPr lang="pt-BR" sz="1700" b="0" i="0" kern="1200" dirty="0"/>
            <a:t>)</a:t>
          </a:r>
          <a:br>
            <a:rPr lang="pt-BR" sz="1700" kern="1200" dirty="0"/>
          </a:br>
          <a:endParaRPr lang="en-US" sz="1700" kern="1200" dirty="0"/>
        </a:p>
      </dsp:txBody>
      <dsp:txXfrm>
        <a:off x="5635800" y="2459639"/>
        <a:ext cx="4320000" cy="1862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FAA1D-E3B3-4AAB-AB8F-F2DD251D8D23}">
      <dsp:nvSpPr>
        <dsp:cNvPr id="0" name=""/>
        <dsp:cNvSpPr/>
      </dsp:nvSpPr>
      <dsp:spPr>
        <a:xfrm>
          <a:off x="0" y="974483"/>
          <a:ext cx="5257800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Sol:a=3, b=1, f(n)=0 so k=0;</a:t>
          </a:r>
          <a:endParaRPr lang="en-US" sz="3400" kern="1200" dirty="0"/>
        </a:p>
      </dsp:txBody>
      <dsp:txXfrm>
        <a:off x="39809" y="1014292"/>
        <a:ext cx="5178182" cy="735872"/>
      </dsp:txXfrm>
    </dsp:sp>
    <dsp:sp modelId="{017B216D-2ECB-4F82-B4E8-9A796DE3D00B}">
      <dsp:nvSpPr>
        <dsp:cNvPr id="0" name=""/>
        <dsp:cNvSpPr/>
      </dsp:nvSpPr>
      <dsp:spPr>
        <a:xfrm>
          <a:off x="0" y="1887893"/>
          <a:ext cx="5257800" cy="815490"/>
        </a:xfrm>
        <a:prstGeom prst="roundRect">
          <a:avLst/>
        </a:prstGeom>
        <a:solidFill>
          <a:schemeClr val="accent2">
            <a:hueOff val="2402804"/>
            <a:satOff val="3666"/>
            <a:lumOff val="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/>
            <a:t>Since a&gt;0, T(n) = O(nkan/b)</a:t>
          </a:r>
          <a:endParaRPr lang="en-US" sz="3400" kern="1200"/>
        </a:p>
      </dsp:txBody>
      <dsp:txXfrm>
        <a:off x="39809" y="1927702"/>
        <a:ext cx="5178182" cy="735872"/>
      </dsp:txXfrm>
    </dsp:sp>
    <dsp:sp modelId="{53627C2D-81B5-48DD-B014-478830E67D29}">
      <dsp:nvSpPr>
        <dsp:cNvPr id="0" name=""/>
        <dsp:cNvSpPr/>
      </dsp:nvSpPr>
      <dsp:spPr>
        <a:xfrm>
          <a:off x="0" y="2801303"/>
          <a:ext cx="5257800" cy="815490"/>
        </a:xfrm>
        <a:prstGeom prst="roundRect">
          <a:avLst/>
        </a:prstGeom>
        <a:solidFill>
          <a:schemeClr val="accent2">
            <a:hueOff val="4805608"/>
            <a:satOff val="7333"/>
            <a:lumOff val="2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T(n)= O((n^0)*3^(n/1))</a:t>
          </a:r>
          <a:endParaRPr lang="en-US" sz="3400" kern="1200" dirty="0"/>
        </a:p>
      </dsp:txBody>
      <dsp:txXfrm>
        <a:off x="39809" y="2841112"/>
        <a:ext cx="5178182" cy="735872"/>
      </dsp:txXfrm>
    </dsp:sp>
    <dsp:sp modelId="{B38088F0-D0CB-4EF5-9180-8BB6A992117B}">
      <dsp:nvSpPr>
        <dsp:cNvPr id="0" name=""/>
        <dsp:cNvSpPr/>
      </dsp:nvSpPr>
      <dsp:spPr>
        <a:xfrm>
          <a:off x="0" y="3714714"/>
          <a:ext cx="5257800" cy="815490"/>
        </a:xfrm>
        <a:prstGeom prst="roundRect">
          <a:avLst/>
        </a:prstGeom>
        <a:solidFill>
          <a:schemeClr val="accent2">
            <a:hueOff val="7208412"/>
            <a:satOff val="10999"/>
            <a:lumOff val="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T(n)= 3^n</a:t>
          </a:r>
          <a:endParaRPr lang="en-US" sz="3400" kern="1200" dirty="0"/>
        </a:p>
      </dsp:txBody>
      <dsp:txXfrm>
        <a:off x="39809" y="3754523"/>
        <a:ext cx="5178182" cy="735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F6E43-FD32-4EBE-B1DA-9CAB281CC9F1}">
      <dsp:nvSpPr>
        <dsp:cNvPr id="0" name=""/>
        <dsp:cNvSpPr/>
      </dsp:nvSpPr>
      <dsp:spPr>
        <a:xfrm>
          <a:off x="0" y="0"/>
          <a:ext cx="4206240" cy="12110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Sol:a=1, b=1, f(n)=n(n-1) so k=2;</a:t>
          </a:r>
          <a:endParaRPr lang="en-US" sz="2700" kern="1200" dirty="0"/>
        </a:p>
      </dsp:txBody>
      <dsp:txXfrm>
        <a:off x="35470" y="35470"/>
        <a:ext cx="2797110" cy="1140091"/>
      </dsp:txXfrm>
    </dsp:sp>
    <dsp:sp modelId="{B8E9779E-4939-4062-A0E9-7BDFB4B8E9C6}">
      <dsp:nvSpPr>
        <dsp:cNvPr id="0" name=""/>
        <dsp:cNvSpPr/>
      </dsp:nvSpPr>
      <dsp:spPr>
        <a:xfrm>
          <a:off x="352272" y="1431218"/>
          <a:ext cx="4206240" cy="1211031"/>
        </a:xfrm>
        <a:prstGeom prst="roundRect">
          <a:avLst>
            <a:gd name="adj" fmla="val 10000"/>
          </a:avLst>
        </a:prstGeom>
        <a:solidFill>
          <a:schemeClr val="accent2">
            <a:hueOff val="2402804"/>
            <a:satOff val="3666"/>
            <a:lumOff val="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Since a=1, T(n) = O(nk+1)</a:t>
          </a:r>
          <a:endParaRPr lang="en-US" sz="2700" kern="1200"/>
        </a:p>
      </dsp:txBody>
      <dsp:txXfrm>
        <a:off x="387742" y="1466688"/>
        <a:ext cx="2995857" cy="1140091"/>
      </dsp:txXfrm>
    </dsp:sp>
    <dsp:sp modelId="{8724985B-59F1-4F71-8221-BA17A2B79528}">
      <dsp:nvSpPr>
        <dsp:cNvPr id="0" name=""/>
        <dsp:cNvSpPr/>
      </dsp:nvSpPr>
      <dsp:spPr>
        <a:xfrm>
          <a:off x="699287" y="2862437"/>
          <a:ext cx="4206240" cy="1211031"/>
        </a:xfrm>
        <a:prstGeom prst="roundRect">
          <a:avLst>
            <a:gd name="adj" fmla="val 10000"/>
          </a:avLst>
        </a:prstGeom>
        <a:solidFill>
          <a:schemeClr val="accent2">
            <a:hueOff val="4805608"/>
            <a:satOff val="7333"/>
            <a:lumOff val="2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T(n)= O(n^(2+1))</a:t>
          </a:r>
          <a:endParaRPr lang="en-US" sz="2700" kern="1200" dirty="0"/>
        </a:p>
      </dsp:txBody>
      <dsp:txXfrm>
        <a:off x="734757" y="2897907"/>
        <a:ext cx="3001114" cy="1140091"/>
      </dsp:txXfrm>
    </dsp:sp>
    <dsp:sp modelId="{815C9E1A-86A7-4BD2-964A-04046529811A}">
      <dsp:nvSpPr>
        <dsp:cNvPr id="0" name=""/>
        <dsp:cNvSpPr/>
      </dsp:nvSpPr>
      <dsp:spPr>
        <a:xfrm>
          <a:off x="1051559" y="4293656"/>
          <a:ext cx="4206240" cy="1211031"/>
        </a:xfrm>
        <a:prstGeom prst="roundRect">
          <a:avLst>
            <a:gd name="adj" fmla="val 10000"/>
          </a:avLst>
        </a:prstGeom>
        <a:solidFill>
          <a:schemeClr val="accent2">
            <a:hueOff val="7208412"/>
            <a:satOff val="10999"/>
            <a:lumOff val="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T(n)= O(n^3)</a:t>
          </a:r>
          <a:endParaRPr lang="en-US" sz="2700" kern="1200" dirty="0"/>
        </a:p>
      </dsp:txBody>
      <dsp:txXfrm>
        <a:off x="1087029" y="4329126"/>
        <a:ext cx="2995857" cy="1140091"/>
      </dsp:txXfrm>
    </dsp:sp>
    <dsp:sp modelId="{51E3B33E-DEF3-49CA-A5F8-2BCAA064211F}">
      <dsp:nvSpPr>
        <dsp:cNvPr id="0" name=""/>
        <dsp:cNvSpPr/>
      </dsp:nvSpPr>
      <dsp:spPr>
        <a:xfrm>
          <a:off x="3419069" y="927539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596182" y="927539"/>
        <a:ext cx="432944" cy="592345"/>
      </dsp:txXfrm>
    </dsp:sp>
    <dsp:sp modelId="{FFBF379E-CC29-4C7C-8A3D-C85EFDAD3C21}">
      <dsp:nvSpPr>
        <dsp:cNvPr id="0" name=""/>
        <dsp:cNvSpPr/>
      </dsp:nvSpPr>
      <dsp:spPr>
        <a:xfrm>
          <a:off x="3771342" y="2358758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644238"/>
            <a:satOff val="5026"/>
            <a:lumOff val="3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644238"/>
              <a:satOff val="5026"/>
              <a:lumOff val="3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948455" y="2358758"/>
        <a:ext cx="432944" cy="592345"/>
      </dsp:txXfrm>
    </dsp:sp>
    <dsp:sp modelId="{F5B69A77-8A63-4291-82EC-8B2691268FA2}">
      <dsp:nvSpPr>
        <dsp:cNvPr id="0" name=""/>
        <dsp:cNvSpPr/>
      </dsp:nvSpPr>
      <dsp:spPr>
        <a:xfrm>
          <a:off x="4118357" y="3789977"/>
          <a:ext cx="787170" cy="7871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288477"/>
            <a:satOff val="10053"/>
            <a:lumOff val="64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288477"/>
              <a:satOff val="10053"/>
              <a:lumOff val="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295470" y="3789977"/>
        <a:ext cx="432944" cy="592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161E-112C-40F6-BE76-6D8A39FC468E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29C71-7541-4A21-A380-3931E65937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953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9C71-7541-4A21-A380-3931E659371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564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183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25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24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274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878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92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067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93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340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018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792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21456-E52A-40FD-B1A1-3D760235A1AB}" type="datetimeFigureOut">
              <a:rPr lang="en-IN" smtClean="0"/>
              <a:t>22-10-2020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0447B-7D34-47BB-BA93-51B283F2C1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345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F37CF-5779-4B01-881C-3D4EBC5B9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effectLst/>
                <a:latin typeface="Roboto"/>
              </a:rPr>
              <a:t>Analysis of Recursion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61380-BF57-446F-B99E-7D7A67827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By Soham</a:t>
            </a:r>
            <a:endParaRPr lang="en-IN" sz="40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Block Arc 57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7580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DD499-C960-40CE-B5F6-150A9C5E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Very Simple Terms: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FD745-5F8D-42C9-A690-78577741A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3222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First calculate, 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n</a:t>
            </a:r>
            <a:r>
              <a:rPr lang="en-IN" baseline="30000" dirty="0">
                <a:solidFill>
                  <a:schemeClr val="tx1">
                    <a:lumMod val="95000"/>
                  </a:schemeClr>
                </a:solidFill>
              </a:rPr>
              <a:t>log</a:t>
            </a:r>
            <a:r>
              <a:rPr lang="en-IN" baseline="-25000" dirty="0">
                <a:solidFill>
                  <a:schemeClr val="tx1">
                    <a:lumMod val="95000"/>
                  </a:schemeClr>
                </a:solidFill>
              </a:rPr>
              <a:t>b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a , say Y</a:t>
            </a:r>
          </a:p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Then compare it with f(n):</a:t>
            </a:r>
          </a:p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If f(n) &lt; Y then </a:t>
            </a:r>
            <a:r>
              <a:rPr lang="el-GR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(Y)</a:t>
            </a:r>
          </a:p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if f(n) = Y or Ylog</a:t>
            </a:r>
            <a:r>
              <a:rPr lang="en-IN" baseline="30000" dirty="0">
                <a:solidFill>
                  <a:schemeClr val="tx1">
                    <a:lumMod val="95000"/>
                  </a:schemeClr>
                </a:solidFill>
              </a:rPr>
              <a:t>k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n then </a:t>
            </a:r>
            <a:r>
              <a:rPr lang="el-GR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(Ylog</a:t>
            </a:r>
            <a:r>
              <a:rPr lang="en-IN" baseline="30000" dirty="0">
                <a:solidFill>
                  <a:schemeClr val="tx1">
                    <a:lumMod val="95000"/>
                  </a:schemeClr>
                </a:solidFill>
              </a:rPr>
              <a:t>k+1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n)</a:t>
            </a:r>
          </a:p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Then we came to 3</a:t>
            </a:r>
            <a:r>
              <a:rPr lang="en-IN" baseline="30000" dirty="0">
                <a:solidFill>
                  <a:schemeClr val="tx1">
                    <a:lumMod val="95000"/>
                  </a:schemeClr>
                </a:solidFill>
              </a:rPr>
              <a:t>rd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case: f(n) &gt; Y</a:t>
            </a:r>
          </a:p>
          <a:p>
            <a:pPr lvl="1"/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First check regularity condition:</a:t>
            </a:r>
          </a:p>
          <a:p>
            <a:pPr lvl="2"/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af(n/b) </a:t>
            </a:r>
            <a:r>
              <a:rPr lang="en-IN" u="sng" dirty="0">
                <a:solidFill>
                  <a:schemeClr val="tx1">
                    <a:lumMod val="95000"/>
                  </a:schemeClr>
                </a:solidFill>
              </a:rPr>
              <a:t>&lt;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cf(n)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or some constant c &lt; 1 and all sufficiently large n.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Then check weather there is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non-polynomial difference between f(n) and Y</a:t>
            </a:r>
          </a:p>
          <a:p>
            <a:pPr lvl="2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Example: f(n) != 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n/ log n</a:t>
            </a:r>
          </a:p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If it’s 3</a:t>
            </a:r>
            <a:r>
              <a:rPr lang="en-IN" baseline="30000" dirty="0">
                <a:solidFill>
                  <a:schemeClr val="tx1">
                    <a:lumMod val="95000"/>
                  </a:schemeClr>
                </a:solidFill>
              </a:rPr>
              <a:t>rd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case then directly write answer: </a:t>
            </a:r>
            <a:r>
              <a:rPr lang="el-GR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(f(n))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07584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19A18-BEEE-4C9E-AC05-0594BC29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18" y="2560839"/>
            <a:ext cx="5425781" cy="20583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Do some Questions?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557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D5222-048E-4745-9F73-BDD5418C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i="0" dirty="0">
                <a:effectLst/>
              </a:rPr>
              <a:t>Master Method: Type 2</a:t>
            </a:r>
            <a:endParaRPr lang="en-US" sz="3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0F567B8C-68E8-4E7D-BC74-310B25D1F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6" b="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1849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51244-5F9E-4467-B1B4-E522F918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 fontAlgn="base"/>
            <a:r>
              <a:rPr lang="en-IN" b="0" i="0" dirty="0">
                <a:effectLst/>
                <a:latin typeface="Roboto"/>
              </a:rPr>
              <a:t>T(n) = T(n-1) + T(n-2)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6D67AF-D92A-49E3-AE72-B27D44ADD9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897655"/>
              </p:ext>
            </p:extLst>
          </p:nvPr>
        </p:nvGraphicFramePr>
        <p:xfrm>
          <a:off x="838200" y="184447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7842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B91BD-244A-4FCB-BC7D-CF8C48AC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848966" cy="5504688"/>
          </a:xfrm>
        </p:spPr>
        <p:txBody>
          <a:bodyPr>
            <a:normAutofit/>
          </a:bodyPr>
          <a:lstStyle/>
          <a:p>
            <a:r>
              <a:rPr lang="pt-BR" sz="4800" dirty="0"/>
              <a:t>T(n) = 3T(n-1) + 0, n&gt;0</a:t>
            </a:r>
            <a:br>
              <a:rPr lang="pt-BR" sz="4800" dirty="0"/>
            </a:br>
            <a:r>
              <a:rPr lang="pt-BR" sz="4800" dirty="0"/>
              <a:t>	  = c, n&lt;=0</a:t>
            </a:r>
            <a:endParaRPr lang="en-IN" sz="48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B9A839-3A23-487F-B34D-36284C1EFD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040004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5727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9AE3C-8BE8-48D6-A17A-634419B2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9409386" cy="5569291"/>
          </a:xfrm>
        </p:spPr>
        <p:txBody>
          <a:bodyPr>
            <a:normAutofit/>
          </a:bodyPr>
          <a:lstStyle/>
          <a:p>
            <a:r>
              <a:rPr lang="pt-BR" sz="3200" dirty="0"/>
              <a:t>T(n) = T(n-1) + n^2 - n), if n&gt;=2</a:t>
            </a:r>
            <a:br>
              <a:rPr lang="pt-BR" sz="3200" dirty="0"/>
            </a:br>
            <a:r>
              <a:rPr lang="pt-BR" sz="3200" dirty="0"/>
              <a:t>        = 1, if n=1</a:t>
            </a:r>
            <a:endParaRPr lang="en-IN" sz="3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6C8B56-003B-423E-814B-7FF070877C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184771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471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128E9-9A28-498B-A7A2-C209FE04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pt-BR" sz="4800" dirty="0"/>
              <a:t>T(n) = 2T(n-1) + (– 1), if n&gt;0</a:t>
            </a:r>
            <a:br>
              <a:rPr lang="pt-BR" sz="4800" dirty="0"/>
            </a:br>
            <a:r>
              <a:rPr lang="pt-BR" sz="4800" dirty="0"/>
              <a:t>        = 1, if n&lt;=0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A3FD0-59C0-4DBC-96DB-11221F830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10408539" cy="312465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This recurrence can't be solved using above method since function is not of form T(n) = </a:t>
            </a:r>
            <a:r>
              <a:rPr lang="en-US" sz="3200" dirty="0" err="1"/>
              <a:t>aT</a:t>
            </a:r>
            <a:r>
              <a:rPr lang="en-US" sz="3200" dirty="0"/>
              <a:t>(n-b) + f(n)</a:t>
            </a:r>
          </a:p>
          <a:p>
            <a:r>
              <a:rPr lang="en-US" sz="3200" dirty="0"/>
              <a:t>f(n) </a:t>
            </a:r>
            <a:r>
              <a:rPr lang="en-US" sz="3200" u="sng" dirty="0"/>
              <a:t>&gt;</a:t>
            </a:r>
            <a:r>
              <a:rPr lang="en-US" sz="3200" dirty="0"/>
              <a:t> 0 should be – then only question will be solved</a:t>
            </a:r>
            <a:endParaRPr lang="en-IN" sz="3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888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55709-DD0B-431E-9372-FDF0DF6C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i="0" dirty="0">
                <a:effectLst/>
              </a:rPr>
              <a:t>Recurrence Tree Method:</a:t>
            </a:r>
            <a:endParaRPr lang="en-US" sz="3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C57217E7-44DB-45AF-BBBE-7DAEC2610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7" r="1" b="954"/>
          <a:stretch/>
        </p:blipFill>
        <p:spPr>
          <a:xfrm>
            <a:off x="302083" y="296456"/>
            <a:ext cx="8082631" cy="63377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403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4D10-0DCD-4F1E-945B-D8392FE3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question?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BF1A6-6D3A-4BF5-A2A3-2F0E71BAF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T(n) = </a:t>
            </a:r>
            <a:r>
              <a:rPr lang="en-US" dirty="0" err="1"/>
              <a:t>nT</a:t>
            </a:r>
            <a:r>
              <a:rPr lang="en-US" dirty="0"/>
              <a:t>(n-1) </a:t>
            </a:r>
          </a:p>
          <a:p>
            <a:r>
              <a:rPr lang="en-US" dirty="0"/>
              <a:t>T(1)= 1</a:t>
            </a:r>
          </a:p>
          <a:p>
            <a:endParaRPr lang="en-US" dirty="0"/>
          </a:p>
          <a:p>
            <a:r>
              <a:rPr lang="en-US"/>
              <a:t>Ans -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09272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598D-5C0B-4D88-A861-D8372DC3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4FE3CA45-9479-4006-A67E-C6D16F47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709"/>
            <a:ext cx="11245174" cy="63177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052A7C-8136-4E04-AFC2-D3E4AB968CEC}"/>
              </a:ext>
            </a:extLst>
          </p:cNvPr>
          <p:cNvSpPr txBox="1"/>
          <p:nvPr/>
        </p:nvSpPr>
        <p:spPr>
          <a:xfrm>
            <a:off x="6570482" y="4675695"/>
            <a:ext cx="23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 T(n/2)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92A79-181A-4612-B75A-BDFC96069E9D}"/>
              </a:ext>
            </a:extLst>
          </p:cNvPr>
          <p:cNvSpPr txBox="1"/>
          <p:nvPr/>
        </p:nvSpPr>
        <p:spPr>
          <a:xfrm>
            <a:off x="6570481" y="4205926"/>
            <a:ext cx="23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 T(n/2)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B8F47-42E6-4247-A9DB-E44C1A81391C}"/>
              </a:ext>
            </a:extLst>
          </p:cNvPr>
          <p:cNvSpPr txBox="1"/>
          <p:nvPr/>
        </p:nvSpPr>
        <p:spPr>
          <a:xfrm>
            <a:off x="9785022" y="2856264"/>
            <a:ext cx="180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(n)</a:t>
            </a:r>
            <a:endParaRPr lang="en-IN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B94A2C6-5160-4BE5-991B-1F6DF32BE244}"/>
              </a:ext>
            </a:extLst>
          </p:cNvPr>
          <p:cNvSpPr/>
          <p:nvPr/>
        </p:nvSpPr>
        <p:spPr>
          <a:xfrm>
            <a:off x="8898902" y="1875934"/>
            <a:ext cx="678730" cy="23299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39DFF1-A262-4337-ABE5-2D3C952B3FD2}"/>
              </a:ext>
            </a:extLst>
          </p:cNvPr>
          <p:cNvSpPr txBox="1"/>
          <p:nvPr/>
        </p:nvSpPr>
        <p:spPr>
          <a:xfrm>
            <a:off x="4289197" y="5448446"/>
            <a:ext cx="5891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T(n) = 2T(n/2) + </a:t>
            </a:r>
            <a:r>
              <a:rPr lang="el-GR" sz="32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sz="32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(n)</a:t>
            </a:r>
            <a:endParaRPr lang="en-IN" sz="32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135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4105-63AC-46F9-81FE-DA75B0FE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Text, letter, whiteboard&#10;&#10;Description automatically generated">
            <a:extLst>
              <a:ext uri="{FF2B5EF4-FFF2-40B4-BE49-F238E27FC236}">
                <a16:creationId xmlns:a16="http://schemas.microsoft.com/office/drawing/2014/main" id="{E97B943A-C6CA-43EF-9B99-08A8D3607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1" y="270856"/>
            <a:ext cx="11236197" cy="60064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9085C7-96EC-476A-87E1-5B0E193A9C74}"/>
              </a:ext>
            </a:extLst>
          </p:cNvPr>
          <p:cNvSpPr txBox="1"/>
          <p:nvPr/>
        </p:nvSpPr>
        <p:spPr>
          <a:xfrm>
            <a:off x="1108953" y="768485"/>
            <a:ext cx="373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the </a:t>
            </a:r>
            <a:r>
              <a:rPr lang="en-IN" sz="2800" b="0" i="0" dirty="0">
                <a:effectLst/>
                <a:latin typeface="Roboto"/>
              </a:rPr>
              <a:t>recurrence relations for the function?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CA7A3C2-8448-48B0-9F6D-F37782868AE5}"/>
              </a:ext>
            </a:extLst>
          </p:cNvPr>
          <p:cNvSpPr/>
          <p:nvPr/>
        </p:nvSpPr>
        <p:spPr>
          <a:xfrm>
            <a:off x="8286161" y="2865748"/>
            <a:ext cx="339365" cy="12160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E96C4-26D6-49A5-B271-1EDD6D8B24CE}"/>
              </a:ext>
            </a:extLst>
          </p:cNvPr>
          <p:cNvSpPr txBox="1"/>
          <p:nvPr/>
        </p:nvSpPr>
        <p:spPr>
          <a:xfrm>
            <a:off x="8974318" y="3289955"/>
            <a:ext cx="163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(1)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15F07-FDD1-4318-9F42-309B83191678}"/>
              </a:ext>
            </a:extLst>
          </p:cNvPr>
          <p:cNvSpPr txBox="1"/>
          <p:nvPr/>
        </p:nvSpPr>
        <p:spPr>
          <a:xfrm>
            <a:off x="7946796" y="4270342"/>
            <a:ext cx="163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 T(n-1)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45F72-62B9-48A5-ACD3-AC3EBD080557}"/>
              </a:ext>
            </a:extLst>
          </p:cNvPr>
          <p:cNvSpPr txBox="1"/>
          <p:nvPr/>
        </p:nvSpPr>
        <p:spPr>
          <a:xfrm>
            <a:off x="6372520" y="5165889"/>
            <a:ext cx="4562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T(n) = T(n-1) + </a:t>
            </a:r>
            <a:r>
              <a:rPr lang="el-GR" sz="32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sz="32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(1)</a:t>
            </a:r>
            <a:endParaRPr lang="en-IN" sz="32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05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33D4-8D92-4006-BACF-25B52591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1DF3F6AB-519E-49DC-A62F-716FE2EB3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1" y="346271"/>
            <a:ext cx="11050789" cy="61277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8C3EC0-4A07-4BED-BB02-B1F27AE0AB51}"/>
              </a:ext>
            </a:extLst>
          </p:cNvPr>
          <p:cNvSpPr txBox="1"/>
          <p:nvPr/>
        </p:nvSpPr>
        <p:spPr>
          <a:xfrm>
            <a:off x="1108953" y="768485"/>
            <a:ext cx="373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the </a:t>
            </a:r>
            <a:r>
              <a:rPr lang="en-IN" sz="2800" b="0" i="0" dirty="0">
                <a:effectLst/>
                <a:latin typeface="Roboto"/>
              </a:rPr>
              <a:t>recurrence relations for the function?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22B01-F4E8-415C-A9DE-47A1224577A4}"/>
              </a:ext>
            </a:extLst>
          </p:cNvPr>
          <p:cNvSpPr txBox="1"/>
          <p:nvPr/>
        </p:nvSpPr>
        <p:spPr>
          <a:xfrm>
            <a:off x="6372520" y="5165889"/>
            <a:ext cx="4562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T(n) = 2T(n/2) + </a:t>
            </a:r>
            <a:r>
              <a:rPr lang="el-GR" sz="28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sz="28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(1)</a:t>
            </a:r>
            <a:endParaRPr lang="en-IN" sz="28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6972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27C2-534C-4912-AD9B-C7FC6A9C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76" y="286198"/>
            <a:ext cx="9455604" cy="1325563"/>
          </a:xfrm>
        </p:spPr>
        <p:txBody>
          <a:bodyPr>
            <a:normAutofit/>
          </a:bodyPr>
          <a:lstStyle/>
          <a:p>
            <a:r>
              <a:rPr lang="en-US" sz="2800" b="0" i="0" dirty="0">
                <a:effectLst/>
                <a:latin typeface="Roboto"/>
              </a:rPr>
              <a:t>Different types of recurrence relations and their solutions</a:t>
            </a:r>
            <a:br>
              <a:rPr lang="en-US" sz="2800" b="0" i="0" dirty="0">
                <a:effectLst/>
                <a:latin typeface="Roboto"/>
              </a:rPr>
            </a:b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5A86F-6BE3-4078-98CF-4EFDB1FC5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76" y="1282263"/>
            <a:ext cx="7701427" cy="3780112"/>
          </a:xfrm>
        </p:spPr>
        <p:txBody>
          <a:bodyPr anchor="ctr">
            <a:noAutofit/>
          </a:bodyPr>
          <a:lstStyle/>
          <a:p>
            <a:r>
              <a:rPr lang="en-IN" b="1" i="0" dirty="0">
                <a:effectLst/>
                <a:latin typeface="Roboto"/>
              </a:rPr>
              <a:t>Type 1: Divide and conquer recurrence relations –</a:t>
            </a:r>
            <a:br>
              <a:rPr lang="en-IN" dirty="0"/>
            </a:br>
            <a:endParaRPr lang="en-IN" dirty="0"/>
          </a:p>
          <a:p>
            <a:endParaRPr lang="en-IN" dirty="0"/>
          </a:p>
          <a:p>
            <a:r>
              <a:rPr lang="en-IN" b="1" i="0" dirty="0">
                <a:effectLst/>
                <a:latin typeface="Roboto"/>
              </a:rPr>
              <a:t>Type 2: Linear recurrence relations –</a:t>
            </a:r>
          </a:p>
          <a:p>
            <a:endParaRPr lang="en-IN" dirty="0"/>
          </a:p>
          <a:p>
            <a:endParaRPr lang="en-IN" dirty="0"/>
          </a:p>
          <a:p>
            <a:r>
              <a:rPr lang="en-US" b="1" i="0" dirty="0">
                <a:effectLst/>
                <a:latin typeface="Roboto"/>
              </a:rPr>
              <a:t>Type 3: Value substitution before solving –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Relationship">
            <a:extLst>
              <a:ext uri="{FF2B5EF4-FFF2-40B4-BE49-F238E27FC236}">
                <a16:creationId xmlns:a16="http://schemas.microsoft.com/office/drawing/2014/main" id="{B365066D-C658-4141-842F-3B7207EF9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0957A04D-E05C-4CE5-BB02-10DD654D1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778" y="2069845"/>
            <a:ext cx="3120271" cy="695042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T(n) = 2T(n/2) + cn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T(n) = 2T(n/2) + √n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8AA90EE-B5E2-4CBF-94EB-55F6E8AC2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778" y="3593937"/>
            <a:ext cx="3120271" cy="618098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T(n) = T(n-1)+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T(n-2)+ n for n&gt;0 and T(0) = 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192AC8C-0911-4382-9243-937152C68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778" y="5128203"/>
            <a:ext cx="3120271" cy="341099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T(n) = T(√n) + 1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6775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18345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12A0B-D7D9-4F31-A9FE-4D5827B1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377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/>
              <a:t>Methods to Solve R</a:t>
            </a:r>
            <a:r>
              <a:rPr lang="en-US" sz="4800" i="0" dirty="0">
                <a:effectLst/>
              </a:rPr>
              <a:t>ecurrence </a:t>
            </a:r>
            <a:r>
              <a:rPr lang="en-US" sz="4800" dirty="0"/>
              <a:t>R</a:t>
            </a:r>
            <a:r>
              <a:rPr lang="en-US" sz="4800" i="0" dirty="0">
                <a:effectLst/>
              </a:rPr>
              <a:t>elations</a:t>
            </a:r>
            <a:r>
              <a:rPr lang="en-US" sz="4800" dirty="0"/>
              <a:t> </a:t>
            </a:r>
            <a:endParaRPr lang="en-IN" sz="48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328D5D-C8FC-4654-968F-7F0F3906C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41524"/>
              </p:ext>
            </p:extLst>
          </p:nvPr>
        </p:nvGraphicFramePr>
        <p:xfrm>
          <a:off x="438912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59320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4173-DA8F-48DD-BC16-A09BD7D9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CE5D105F-73E6-4360-BDBB-EA1DF5DF3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6" y="123977"/>
            <a:ext cx="11322486" cy="636889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DA5EBE-D4D1-4D80-9C1C-54D1AE35BD97}"/>
              </a:ext>
            </a:extLst>
          </p:cNvPr>
          <p:cNvSpPr txBox="1"/>
          <p:nvPr/>
        </p:nvSpPr>
        <p:spPr>
          <a:xfrm>
            <a:off x="4311413" y="4036765"/>
            <a:ext cx="40488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T(n) = T(n/2^k) + kc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 what value, 2^k = 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T(n) = T(n/n) + kc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T(n) = T(1) + kc = 1 +kc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From, 2^k = n,we can write: k = logn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T(n) = 1 + (logn)c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T(n) = </a:t>
            </a:r>
            <a:r>
              <a:rPr lang="el-GR" sz="18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(logn)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54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82A9-C653-46EE-8DC9-3F4863F8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D174713D-B741-40F4-8899-E3F03C781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2" y="723528"/>
            <a:ext cx="11361683" cy="62563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A6572-3610-4169-B6AE-80D0182E399E}"/>
              </a:ext>
            </a:extLst>
          </p:cNvPr>
          <p:cNvSpPr txBox="1"/>
          <p:nvPr/>
        </p:nvSpPr>
        <p:spPr>
          <a:xfrm>
            <a:off x="4739640" y="2065020"/>
            <a:ext cx="318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13710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0776-17E7-49AC-B29B-562CEA1D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09D3B03-1B0C-41C6-B16B-C55B0EAA4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3" y="81344"/>
            <a:ext cx="11719034" cy="6245883"/>
          </a:xfrm>
        </p:spPr>
      </p:pic>
    </p:spTree>
    <p:extLst>
      <p:ext uri="{BB962C8B-B14F-4D97-AF65-F5344CB8AC3E}">
        <p14:creationId xmlns:p14="http://schemas.microsoft.com/office/powerpoint/2010/main" val="21848850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875</Words>
  <Application>Microsoft Office PowerPoint</Application>
  <PresentationFormat>Widescreen</PresentationFormat>
  <Paragraphs>83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Analysis of Recursion</vt:lpstr>
      <vt:lpstr>PowerPoint Presentation</vt:lpstr>
      <vt:lpstr>PowerPoint Presentation</vt:lpstr>
      <vt:lpstr>PowerPoint Presentation</vt:lpstr>
      <vt:lpstr>Different types of recurrence relations and their solutions </vt:lpstr>
      <vt:lpstr>Methods to Solve Recurrence Relations </vt:lpstr>
      <vt:lpstr>PowerPoint Presentation</vt:lpstr>
      <vt:lpstr>PowerPoint Presentation</vt:lpstr>
      <vt:lpstr>PowerPoint Presentation</vt:lpstr>
      <vt:lpstr>In Very Simple Terms:</vt:lpstr>
      <vt:lpstr>Let’s Do some Questions?</vt:lpstr>
      <vt:lpstr>Master Method: Type 2</vt:lpstr>
      <vt:lpstr>T(n) = T(n-1) + T(n-2)</vt:lpstr>
      <vt:lpstr>T(n) = 3T(n-1) + 0, n&gt;0    = c, n&lt;=0</vt:lpstr>
      <vt:lpstr>T(n) = T(n-1) + n^2 - n), if n&gt;=2         = 1, if n=1</vt:lpstr>
      <vt:lpstr>T(n) = 2T(n-1) + (– 1), if n&gt;0         = 1, if n&lt;=0</vt:lpstr>
      <vt:lpstr>Recurrence Tree Method:</vt:lpstr>
      <vt:lpstr>Homework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Recursion</dc:title>
  <dc:creator>soham nandi</dc:creator>
  <cp:lastModifiedBy>soham nandi</cp:lastModifiedBy>
  <cp:revision>9</cp:revision>
  <dcterms:created xsi:type="dcterms:W3CDTF">2020-10-22T11:56:53Z</dcterms:created>
  <dcterms:modified xsi:type="dcterms:W3CDTF">2020-10-22T14:44:32Z</dcterms:modified>
</cp:coreProperties>
</file>